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 id="2147483814" r:id="rId5"/>
  </p:sldMasterIdLst>
  <p:notesMasterIdLst>
    <p:notesMasterId r:id="rId68"/>
  </p:notesMasterIdLst>
  <p:handoutMasterIdLst>
    <p:handoutMasterId r:id="rId69"/>
  </p:handoutMasterIdLst>
  <p:sldIdLst>
    <p:sldId id="258" r:id="rId6"/>
    <p:sldId id="280" r:id="rId7"/>
    <p:sldId id="353" r:id="rId8"/>
    <p:sldId id="261" r:id="rId9"/>
    <p:sldId id="262" r:id="rId10"/>
    <p:sldId id="264" r:id="rId11"/>
    <p:sldId id="284" r:id="rId12"/>
    <p:sldId id="265" r:id="rId13"/>
    <p:sldId id="293" r:id="rId14"/>
    <p:sldId id="295" r:id="rId15"/>
    <p:sldId id="287" r:id="rId16"/>
    <p:sldId id="288" r:id="rId17"/>
    <p:sldId id="289" r:id="rId18"/>
    <p:sldId id="290" r:id="rId19"/>
    <p:sldId id="291" r:id="rId20"/>
    <p:sldId id="292" r:id="rId21"/>
    <p:sldId id="267" r:id="rId22"/>
    <p:sldId id="296" r:id="rId23"/>
    <p:sldId id="297" r:id="rId24"/>
    <p:sldId id="299" r:id="rId25"/>
    <p:sldId id="350" r:id="rId26"/>
    <p:sldId id="302" r:id="rId27"/>
    <p:sldId id="347" r:id="rId28"/>
    <p:sldId id="303" r:id="rId29"/>
    <p:sldId id="348" r:id="rId30"/>
    <p:sldId id="349" r:id="rId31"/>
    <p:sldId id="351" r:id="rId32"/>
    <p:sldId id="308" r:id="rId33"/>
    <p:sldId id="309" r:id="rId34"/>
    <p:sldId id="310" r:id="rId35"/>
    <p:sldId id="311" r:id="rId36"/>
    <p:sldId id="339" r:id="rId37"/>
    <p:sldId id="340" r:id="rId38"/>
    <p:sldId id="341" r:id="rId39"/>
    <p:sldId id="342" r:id="rId40"/>
    <p:sldId id="316" r:id="rId41"/>
    <p:sldId id="343" r:id="rId42"/>
    <p:sldId id="344" r:id="rId43"/>
    <p:sldId id="345" r:id="rId44"/>
    <p:sldId id="320" r:id="rId45"/>
    <p:sldId id="321" r:id="rId46"/>
    <p:sldId id="322" r:id="rId47"/>
    <p:sldId id="323" r:id="rId48"/>
    <p:sldId id="324" r:id="rId49"/>
    <p:sldId id="325" r:id="rId50"/>
    <p:sldId id="326" r:id="rId51"/>
    <p:sldId id="327" r:id="rId52"/>
    <p:sldId id="352" r:id="rId53"/>
    <p:sldId id="329" r:id="rId54"/>
    <p:sldId id="330" r:id="rId55"/>
    <p:sldId id="331" r:id="rId56"/>
    <p:sldId id="332" r:id="rId57"/>
    <p:sldId id="333" r:id="rId58"/>
    <p:sldId id="334" r:id="rId59"/>
    <p:sldId id="335" r:id="rId60"/>
    <p:sldId id="336" r:id="rId61"/>
    <p:sldId id="337" r:id="rId62"/>
    <p:sldId id="346" r:id="rId63"/>
    <p:sldId id="271" r:id="rId64"/>
    <p:sldId id="272" r:id="rId65"/>
    <p:sldId id="278" r:id="rId66"/>
    <p:sldId id="279" r:id="rId67"/>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9"/>
    <a:srgbClr val="0F6DE1"/>
    <a:srgbClr val="006161"/>
    <a:srgbClr val="97C1FF"/>
    <a:srgbClr val="418CE1"/>
    <a:srgbClr val="79BEE8"/>
    <a:srgbClr val="59AFE4"/>
    <a:srgbClr val="924CFC"/>
    <a:srgbClr val="008381"/>
    <a:srgbClr val="D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5" autoAdjust="0"/>
    <p:restoredTop sz="93817" autoAdjust="0"/>
  </p:normalViewPr>
  <p:slideViewPr>
    <p:cSldViewPr snapToObjects="1">
      <p:cViewPr varScale="1">
        <p:scale>
          <a:sx n="53" d="100"/>
          <a:sy n="53" d="100"/>
        </p:scale>
        <p:origin x="844" y="52"/>
      </p:cViewPr>
      <p:guideLst>
        <p:guide orient="horz" pos="2592"/>
        <p:guide pos="4608"/>
        <p:guide pos="6912"/>
        <p:guide pos="2304"/>
        <p:guide orient="horz" pos="1296"/>
        <p:guide orient="horz" pos="3888"/>
        <p:guide/>
        <p:guide pos="9216"/>
        <p:guide orient="horz"/>
        <p:guide orient="horz" pos="5184"/>
      </p:guideLst>
    </p:cSldViewPr>
  </p:slideViewPr>
  <p:notesTextViewPr>
    <p:cViewPr>
      <p:scale>
        <a:sx n="1" d="1"/>
        <a:sy n="1" d="1"/>
      </p:scale>
      <p:origin x="0" y="0"/>
    </p:cViewPr>
  </p:notesTextViewPr>
  <p:sorterViewPr>
    <p:cViewPr>
      <p:scale>
        <a:sx n="68" d="100"/>
        <a:sy n="68"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13448D-0ABB-4C12-95F2-937C2BE43215}"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2B524293-676D-4FFC-8746-25AFBEEBF089}">
      <dgm:prSet phldrT="[Text]" custT="1"/>
      <dgm:spPr>
        <a:solidFill>
          <a:srgbClr val="008381"/>
        </a:solidFill>
      </dgm:spPr>
      <dgm:t>
        <a:bodyPr/>
        <a:lstStyle/>
        <a:p>
          <a:r>
            <a:rPr lang="en-US" sz="2800" dirty="0">
              <a:solidFill>
                <a:schemeClr val="bg2"/>
              </a:solidFill>
              <a:latin typeface="IBM Plex Sans" panose="020B0503050203000203" pitchFamily="34" charset="0"/>
            </a:rPr>
            <a:t>Primary Goals</a:t>
          </a:r>
          <a:endParaRPr lang="en-IN" sz="2800" dirty="0">
            <a:solidFill>
              <a:schemeClr val="bg2"/>
            </a:solidFill>
            <a:latin typeface="IBM Plex Sans" panose="020B0503050203000203" pitchFamily="34" charset="0"/>
          </a:endParaRPr>
        </a:p>
      </dgm:t>
    </dgm:pt>
    <dgm:pt modelId="{7401FD19-368B-4C92-9B9D-B5E63790D669}" type="parTrans" cxnId="{A69717BD-9B71-40C9-98AA-8CB3AAA5EA39}">
      <dgm:prSet/>
      <dgm:spPr/>
      <dgm:t>
        <a:bodyPr/>
        <a:lstStyle/>
        <a:p>
          <a:endParaRPr lang="en-IN"/>
        </a:p>
      </dgm:t>
    </dgm:pt>
    <dgm:pt modelId="{A70BEDA9-903E-4840-8744-BBFAF7C02415}" type="sibTrans" cxnId="{A69717BD-9B71-40C9-98AA-8CB3AAA5EA39}">
      <dgm:prSet/>
      <dgm:spPr/>
      <dgm:t>
        <a:bodyPr/>
        <a:lstStyle/>
        <a:p>
          <a:endParaRPr lang="en-IN"/>
        </a:p>
      </dgm:t>
    </dgm:pt>
    <dgm:pt modelId="{A3103CA0-7E0E-4D9A-B125-7ACF1FCAE043}">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latin typeface="IBM Plex Sans" panose="020B0503050203000203" pitchFamily="34" charset="0"/>
            </a:rPr>
            <a:t>To provide a radically faster and widely accessible getting-started experience for all Spring development</a:t>
          </a:r>
          <a:endParaRPr lang="en-IN" sz="1800" dirty="0">
            <a:latin typeface="IBM Plex Sans" panose="020B0503050203000203" pitchFamily="34" charset="0"/>
          </a:endParaRPr>
        </a:p>
      </dgm:t>
    </dgm:pt>
    <dgm:pt modelId="{CC20584E-30C2-4DDE-BFCB-65BD6A4BA71D}" type="parTrans" cxnId="{A063EA75-C683-42E0-B38F-5A4553E48478}">
      <dgm:prSet/>
      <dgm:spPr/>
      <dgm:t>
        <a:bodyPr/>
        <a:lstStyle/>
        <a:p>
          <a:endParaRPr lang="en-IN"/>
        </a:p>
      </dgm:t>
    </dgm:pt>
    <dgm:pt modelId="{B92F6BBB-D8AC-4AA5-9428-B55D876D667E}" type="sibTrans" cxnId="{A063EA75-C683-42E0-B38F-5A4553E48478}">
      <dgm:prSet/>
      <dgm:spPr/>
      <dgm:t>
        <a:bodyPr/>
        <a:lstStyle/>
        <a:p>
          <a:endParaRPr lang="en-IN"/>
        </a:p>
      </dgm:t>
    </dgm:pt>
    <dgm:pt modelId="{301470B7-0E59-4F09-9BD6-475EE5BC0DFA}">
      <dgm:prSet phldrT="[Text]" custT="1">
        <dgm:style>
          <a:lnRef idx="3">
            <a:schemeClr val="lt1"/>
          </a:lnRef>
          <a:fillRef idx="1">
            <a:schemeClr val="accent1"/>
          </a:fillRef>
          <a:effectRef idx="1">
            <a:schemeClr val="accent1"/>
          </a:effectRef>
          <a:fontRef idx="minor">
            <a:schemeClr val="lt1"/>
          </a:fontRef>
        </dgm:style>
      </dgm:prSet>
      <dgm:spPr>
        <a:ln/>
      </dgm:spPr>
      <dgm:t>
        <a:bodyPr/>
        <a:lstStyle/>
        <a:p>
          <a:r>
            <a:rPr lang="en-US" sz="1800" dirty="0">
              <a:latin typeface="IBM Plex Sans" panose="020B0503050203000203" pitchFamily="34" charset="0"/>
            </a:rPr>
            <a:t>To be opinionated out of the box but get out of the way quickly as requirements start to diverge from the defaults</a:t>
          </a:r>
          <a:endParaRPr lang="en-IN" sz="1800" dirty="0">
            <a:latin typeface="IBM Plex Sans" panose="020B0503050203000203" pitchFamily="34" charset="0"/>
          </a:endParaRPr>
        </a:p>
      </dgm:t>
    </dgm:pt>
    <dgm:pt modelId="{AB0F8E35-DEAD-4790-A6AE-8C04D3DD381E}" type="parTrans" cxnId="{39D83838-2558-4D4B-8712-C0D618DF7FE3}">
      <dgm:prSet/>
      <dgm:spPr/>
      <dgm:t>
        <a:bodyPr/>
        <a:lstStyle/>
        <a:p>
          <a:endParaRPr lang="en-IN"/>
        </a:p>
      </dgm:t>
    </dgm:pt>
    <dgm:pt modelId="{E95C287E-36CB-4F02-A3C0-D80B72B13281}" type="sibTrans" cxnId="{39D83838-2558-4D4B-8712-C0D618DF7FE3}">
      <dgm:prSet/>
      <dgm:spPr/>
      <dgm:t>
        <a:bodyPr/>
        <a:lstStyle/>
        <a:p>
          <a:endParaRPr lang="en-IN"/>
        </a:p>
      </dgm:t>
    </dgm:pt>
    <dgm:pt modelId="{937C0B54-03A4-4188-83D2-2756791C4890}">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latin typeface="IBM Plex Sans" panose="020B0503050203000203" pitchFamily="34" charset="0"/>
            </a:rPr>
            <a:t>To have absolutely no code generation and no requirement for XML configuration</a:t>
          </a:r>
          <a:endParaRPr lang="en-IN" sz="1800" dirty="0">
            <a:latin typeface="IBM Plex Sans" panose="020B0503050203000203" pitchFamily="34" charset="0"/>
          </a:endParaRPr>
        </a:p>
      </dgm:t>
    </dgm:pt>
    <dgm:pt modelId="{D9B62C39-3C8A-4B36-A96C-B77F4160AD87}" type="parTrans" cxnId="{165F3D2D-AEE3-4953-BE3B-B6C5AABEBFEC}">
      <dgm:prSet/>
      <dgm:spPr/>
      <dgm:t>
        <a:bodyPr/>
        <a:lstStyle/>
        <a:p>
          <a:endParaRPr lang="en-IN"/>
        </a:p>
      </dgm:t>
    </dgm:pt>
    <dgm:pt modelId="{4966C556-B1FA-4B92-920C-7629D7564EC7}" type="sibTrans" cxnId="{165F3D2D-AEE3-4953-BE3B-B6C5AABEBFEC}">
      <dgm:prSet/>
      <dgm:spPr/>
      <dgm:t>
        <a:bodyPr/>
        <a:lstStyle/>
        <a:p>
          <a:endParaRPr lang="en-IN"/>
        </a:p>
      </dgm:t>
    </dgm:pt>
    <dgm:pt modelId="{6CE36C16-D4ED-42AF-B928-583967F3155A}">
      <dgm:prSet phldrT="[Text]" phldr="1"/>
      <dgm:spPr/>
      <dgm:t>
        <a:bodyPr/>
        <a:lstStyle/>
        <a:p>
          <a:endParaRPr lang="en-IN"/>
        </a:p>
      </dgm:t>
    </dgm:pt>
    <dgm:pt modelId="{44FE888A-CB17-42C8-A502-164093C87EE1}" type="parTrans" cxnId="{C5EC5D53-A3EF-44B4-91A6-3DD95420AC72}">
      <dgm:prSet/>
      <dgm:spPr/>
      <dgm:t>
        <a:bodyPr/>
        <a:lstStyle/>
        <a:p>
          <a:endParaRPr lang="en-IN"/>
        </a:p>
      </dgm:t>
    </dgm:pt>
    <dgm:pt modelId="{CC9BF984-4FD5-4D01-BCD3-FC2F6315A349}" type="sibTrans" cxnId="{C5EC5D53-A3EF-44B4-91A6-3DD95420AC72}">
      <dgm:prSet/>
      <dgm:spPr/>
      <dgm:t>
        <a:bodyPr/>
        <a:lstStyle/>
        <a:p>
          <a:endParaRPr lang="en-IN"/>
        </a:p>
      </dgm:t>
    </dgm:pt>
    <dgm:pt modelId="{38A32A48-A037-4E7D-B481-8B81FD6DED9D}">
      <dgm:prSet custT="1">
        <dgm:style>
          <a:lnRef idx="3">
            <a:schemeClr val="lt1"/>
          </a:lnRef>
          <a:fillRef idx="1">
            <a:schemeClr val="accent1"/>
          </a:fillRef>
          <a:effectRef idx="1">
            <a:schemeClr val="accent1"/>
          </a:effectRef>
          <a:fontRef idx="minor">
            <a:schemeClr val="lt1"/>
          </a:fontRef>
        </dgm:style>
      </dgm:prSet>
      <dgm:spPr/>
      <dgm:t>
        <a:bodyPr/>
        <a:lstStyle/>
        <a:p>
          <a:r>
            <a:rPr lang="en-US" sz="1800" dirty="0">
              <a:latin typeface="IBM Plex Sans" panose="020B0503050203000203" pitchFamily="34" charset="0"/>
            </a:rPr>
            <a:t>To provide a  range of non-functional features that are common to large classes of projects (such as embedded servers, security, metrics, health checks, and externalized configuration)</a:t>
          </a:r>
        </a:p>
      </dgm:t>
    </dgm:pt>
    <dgm:pt modelId="{8EF519EE-86CB-4E1A-9BE6-63E949AA1CA2}" type="parTrans" cxnId="{356EA047-9903-4A2B-9256-978DCDBA7ECB}">
      <dgm:prSet/>
      <dgm:spPr/>
      <dgm:t>
        <a:bodyPr/>
        <a:lstStyle/>
        <a:p>
          <a:endParaRPr lang="en-IN"/>
        </a:p>
      </dgm:t>
    </dgm:pt>
    <dgm:pt modelId="{0D35318E-0916-4FD8-8E93-B84219CAE475}" type="sibTrans" cxnId="{356EA047-9903-4A2B-9256-978DCDBA7ECB}">
      <dgm:prSet/>
      <dgm:spPr/>
      <dgm:t>
        <a:bodyPr/>
        <a:lstStyle/>
        <a:p>
          <a:endParaRPr lang="en-IN"/>
        </a:p>
      </dgm:t>
    </dgm:pt>
    <dgm:pt modelId="{A3485083-9AB8-4C59-867F-2A4047F1DF03}" type="pres">
      <dgm:prSet presAssocID="{D513448D-0ABB-4C12-95F2-937C2BE43215}" presName="diagram" presStyleCnt="0">
        <dgm:presLayoutVars>
          <dgm:chMax val="1"/>
          <dgm:dir/>
          <dgm:animLvl val="ctr"/>
          <dgm:resizeHandles val="exact"/>
        </dgm:presLayoutVars>
      </dgm:prSet>
      <dgm:spPr/>
    </dgm:pt>
    <dgm:pt modelId="{912DE05F-BE7E-4606-A7D0-6CA3F758F94F}" type="pres">
      <dgm:prSet presAssocID="{D513448D-0ABB-4C12-95F2-937C2BE43215}" presName="matrix" presStyleCnt="0"/>
      <dgm:spPr/>
    </dgm:pt>
    <dgm:pt modelId="{C649A746-794E-4DD4-BC54-BBCA7426B557}" type="pres">
      <dgm:prSet presAssocID="{D513448D-0ABB-4C12-95F2-937C2BE43215}" presName="tile1" presStyleLbl="node1" presStyleIdx="0" presStyleCnt="4"/>
      <dgm:spPr/>
    </dgm:pt>
    <dgm:pt modelId="{F46EFE44-F952-4DE0-B77A-A986BCC6CE3D}" type="pres">
      <dgm:prSet presAssocID="{D513448D-0ABB-4C12-95F2-937C2BE43215}" presName="tile1text" presStyleLbl="node1" presStyleIdx="0" presStyleCnt="4">
        <dgm:presLayoutVars>
          <dgm:chMax val="0"/>
          <dgm:chPref val="0"/>
          <dgm:bulletEnabled val="1"/>
        </dgm:presLayoutVars>
      </dgm:prSet>
      <dgm:spPr/>
    </dgm:pt>
    <dgm:pt modelId="{05C914E9-1710-4389-BD39-D5499BFF7D50}" type="pres">
      <dgm:prSet presAssocID="{D513448D-0ABB-4C12-95F2-937C2BE43215}" presName="tile2" presStyleLbl="node1" presStyleIdx="1" presStyleCnt="4"/>
      <dgm:spPr/>
    </dgm:pt>
    <dgm:pt modelId="{E7083D3A-2D5E-4A1B-B123-DF4B889C32DF}" type="pres">
      <dgm:prSet presAssocID="{D513448D-0ABB-4C12-95F2-937C2BE43215}" presName="tile2text" presStyleLbl="node1" presStyleIdx="1" presStyleCnt="4">
        <dgm:presLayoutVars>
          <dgm:chMax val="0"/>
          <dgm:chPref val="0"/>
          <dgm:bulletEnabled val="1"/>
        </dgm:presLayoutVars>
      </dgm:prSet>
      <dgm:spPr/>
    </dgm:pt>
    <dgm:pt modelId="{839C3826-EABB-46D5-86EF-FDE35B67C167}" type="pres">
      <dgm:prSet presAssocID="{D513448D-0ABB-4C12-95F2-937C2BE43215}" presName="tile3" presStyleLbl="node1" presStyleIdx="2" presStyleCnt="4" custLinFactNeighborY="1666"/>
      <dgm:spPr/>
    </dgm:pt>
    <dgm:pt modelId="{4715DA75-992F-4480-B4E6-0CB5DB6675D7}" type="pres">
      <dgm:prSet presAssocID="{D513448D-0ABB-4C12-95F2-937C2BE43215}" presName="tile3text" presStyleLbl="node1" presStyleIdx="2" presStyleCnt="4">
        <dgm:presLayoutVars>
          <dgm:chMax val="0"/>
          <dgm:chPref val="0"/>
          <dgm:bulletEnabled val="1"/>
        </dgm:presLayoutVars>
      </dgm:prSet>
      <dgm:spPr/>
    </dgm:pt>
    <dgm:pt modelId="{A034FC48-69CB-47E1-B728-7C7B7D69AC24}" type="pres">
      <dgm:prSet presAssocID="{D513448D-0ABB-4C12-95F2-937C2BE43215}" presName="tile4" presStyleLbl="node1" presStyleIdx="3" presStyleCnt="4" custLinFactNeighborY="952"/>
      <dgm:spPr/>
    </dgm:pt>
    <dgm:pt modelId="{5C8E40AA-C1C5-4090-82D7-044E7DCFE762}" type="pres">
      <dgm:prSet presAssocID="{D513448D-0ABB-4C12-95F2-937C2BE43215}" presName="tile4text" presStyleLbl="node1" presStyleIdx="3" presStyleCnt="4">
        <dgm:presLayoutVars>
          <dgm:chMax val="0"/>
          <dgm:chPref val="0"/>
          <dgm:bulletEnabled val="1"/>
        </dgm:presLayoutVars>
      </dgm:prSet>
      <dgm:spPr/>
    </dgm:pt>
    <dgm:pt modelId="{348C03FA-178C-4985-B5E5-114AEA2F9E75}" type="pres">
      <dgm:prSet presAssocID="{D513448D-0ABB-4C12-95F2-937C2BE43215}" presName="centerTile" presStyleLbl="fgShp" presStyleIdx="0" presStyleCnt="1">
        <dgm:presLayoutVars>
          <dgm:chMax val="0"/>
          <dgm:chPref val="0"/>
        </dgm:presLayoutVars>
      </dgm:prSet>
      <dgm:spPr/>
    </dgm:pt>
  </dgm:ptLst>
  <dgm:cxnLst>
    <dgm:cxn modelId="{165F3D2D-AEE3-4953-BE3B-B6C5AABEBFEC}" srcId="{2B524293-676D-4FFC-8746-25AFBEEBF089}" destId="{937C0B54-03A4-4188-83D2-2756791C4890}" srcOrd="3" destOrd="0" parTransId="{D9B62C39-3C8A-4B36-A96C-B77F4160AD87}" sibTransId="{4966C556-B1FA-4B92-920C-7629D7564EC7}"/>
    <dgm:cxn modelId="{39D83838-2558-4D4B-8712-C0D618DF7FE3}" srcId="{2B524293-676D-4FFC-8746-25AFBEEBF089}" destId="{301470B7-0E59-4F09-9BD6-475EE5BC0DFA}" srcOrd="1" destOrd="0" parTransId="{AB0F8E35-DEAD-4790-A6AE-8C04D3DD381E}" sibTransId="{E95C287E-36CB-4F02-A3C0-D80B72B13281}"/>
    <dgm:cxn modelId="{93E7F03D-49F1-48A1-A258-6698602EE7C1}" type="presOf" srcId="{38A32A48-A037-4E7D-B481-8B81FD6DED9D}" destId="{839C3826-EABB-46D5-86EF-FDE35B67C167}" srcOrd="0" destOrd="0" presId="urn:microsoft.com/office/officeart/2005/8/layout/matrix1"/>
    <dgm:cxn modelId="{356EA047-9903-4A2B-9256-978DCDBA7ECB}" srcId="{2B524293-676D-4FFC-8746-25AFBEEBF089}" destId="{38A32A48-A037-4E7D-B481-8B81FD6DED9D}" srcOrd="2" destOrd="0" parTransId="{8EF519EE-86CB-4E1A-9BE6-63E949AA1CA2}" sibTransId="{0D35318E-0916-4FD8-8E93-B84219CAE475}"/>
    <dgm:cxn modelId="{27FAB16B-2248-46BF-97E2-2A56E058D08C}" type="presOf" srcId="{2B524293-676D-4FFC-8746-25AFBEEBF089}" destId="{348C03FA-178C-4985-B5E5-114AEA2F9E75}" srcOrd="0" destOrd="0" presId="urn:microsoft.com/office/officeart/2005/8/layout/matrix1"/>
    <dgm:cxn modelId="{C5EC5D53-A3EF-44B4-91A6-3DD95420AC72}" srcId="{2B524293-676D-4FFC-8746-25AFBEEBF089}" destId="{6CE36C16-D4ED-42AF-B928-583967F3155A}" srcOrd="4" destOrd="0" parTransId="{44FE888A-CB17-42C8-A502-164093C87EE1}" sibTransId="{CC9BF984-4FD5-4D01-BCD3-FC2F6315A349}"/>
    <dgm:cxn modelId="{0C679254-FA84-4210-9540-EB6ADF25A149}" type="presOf" srcId="{301470B7-0E59-4F09-9BD6-475EE5BC0DFA}" destId="{E7083D3A-2D5E-4A1B-B123-DF4B889C32DF}" srcOrd="1" destOrd="0" presId="urn:microsoft.com/office/officeart/2005/8/layout/matrix1"/>
    <dgm:cxn modelId="{A063EA75-C683-42E0-B38F-5A4553E48478}" srcId="{2B524293-676D-4FFC-8746-25AFBEEBF089}" destId="{A3103CA0-7E0E-4D9A-B125-7ACF1FCAE043}" srcOrd="0" destOrd="0" parTransId="{CC20584E-30C2-4DDE-BFCB-65BD6A4BA71D}" sibTransId="{B92F6BBB-D8AC-4AA5-9428-B55D876D667E}"/>
    <dgm:cxn modelId="{B1A37E78-C372-40CD-8E3E-A486B3DB0E32}" type="presOf" srcId="{A3103CA0-7E0E-4D9A-B125-7ACF1FCAE043}" destId="{F46EFE44-F952-4DE0-B77A-A986BCC6CE3D}" srcOrd="1" destOrd="0" presId="urn:microsoft.com/office/officeart/2005/8/layout/matrix1"/>
    <dgm:cxn modelId="{AB08CDAA-6739-4E1B-A648-7FC7DD1B5A36}" type="presOf" srcId="{38A32A48-A037-4E7D-B481-8B81FD6DED9D}" destId="{4715DA75-992F-4480-B4E6-0CB5DB6675D7}" srcOrd="1" destOrd="0" presId="urn:microsoft.com/office/officeart/2005/8/layout/matrix1"/>
    <dgm:cxn modelId="{2DB797AE-F732-4B7C-A9BD-C9886F391FB3}" type="presOf" srcId="{A3103CA0-7E0E-4D9A-B125-7ACF1FCAE043}" destId="{C649A746-794E-4DD4-BC54-BBCA7426B557}" srcOrd="0" destOrd="0" presId="urn:microsoft.com/office/officeart/2005/8/layout/matrix1"/>
    <dgm:cxn modelId="{A69717BD-9B71-40C9-98AA-8CB3AAA5EA39}" srcId="{D513448D-0ABB-4C12-95F2-937C2BE43215}" destId="{2B524293-676D-4FFC-8746-25AFBEEBF089}" srcOrd="0" destOrd="0" parTransId="{7401FD19-368B-4C92-9B9D-B5E63790D669}" sibTransId="{A70BEDA9-903E-4840-8744-BBFAF7C02415}"/>
    <dgm:cxn modelId="{37702FBE-EF06-4BF3-8729-854F8719F087}" type="presOf" srcId="{937C0B54-03A4-4188-83D2-2756791C4890}" destId="{A034FC48-69CB-47E1-B728-7C7B7D69AC24}" srcOrd="0" destOrd="0" presId="urn:microsoft.com/office/officeart/2005/8/layout/matrix1"/>
    <dgm:cxn modelId="{AB74DDC4-FDA0-42D4-B1A7-D2440005C1D4}" type="presOf" srcId="{937C0B54-03A4-4188-83D2-2756791C4890}" destId="{5C8E40AA-C1C5-4090-82D7-044E7DCFE762}" srcOrd="1" destOrd="0" presId="urn:microsoft.com/office/officeart/2005/8/layout/matrix1"/>
    <dgm:cxn modelId="{E8858FD2-5331-4616-99CF-DCC0FF376B75}" type="presOf" srcId="{301470B7-0E59-4F09-9BD6-475EE5BC0DFA}" destId="{05C914E9-1710-4389-BD39-D5499BFF7D50}" srcOrd="0" destOrd="0" presId="urn:microsoft.com/office/officeart/2005/8/layout/matrix1"/>
    <dgm:cxn modelId="{3F828EF3-ED95-4EAC-879E-AD9C3D3FE7FE}" type="presOf" srcId="{D513448D-0ABB-4C12-95F2-937C2BE43215}" destId="{A3485083-9AB8-4C59-867F-2A4047F1DF03}" srcOrd="0" destOrd="0" presId="urn:microsoft.com/office/officeart/2005/8/layout/matrix1"/>
    <dgm:cxn modelId="{1334A8D2-5CF0-4EB7-BC74-6B1D70CAE3E0}" type="presParOf" srcId="{A3485083-9AB8-4C59-867F-2A4047F1DF03}" destId="{912DE05F-BE7E-4606-A7D0-6CA3F758F94F}" srcOrd="0" destOrd="0" presId="urn:microsoft.com/office/officeart/2005/8/layout/matrix1"/>
    <dgm:cxn modelId="{99F1C460-9AE9-4394-BE73-2FD72BE645B9}" type="presParOf" srcId="{912DE05F-BE7E-4606-A7D0-6CA3F758F94F}" destId="{C649A746-794E-4DD4-BC54-BBCA7426B557}" srcOrd="0" destOrd="0" presId="urn:microsoft.com/office/officeart/2005/8/layout/matrix1"/>
    <dgm:cxn modelId="{CAC1651A-83D1-48A2-83C4-E8FFA7B6024E}" type="presParOf" srcId="{912DE05F-BE7E-4606-A7D0-6CA3F758F94F}" destId="{F46EFE44-F952-4DE0-B77A-A986BCC6CE3D}" srcOrd="1" destOrd="0" presId="urn:microsoft.com/office/officeart/2005/8/layout/matrix1"/>
    <dgm:cxn modelId="{7029083D-68CB-4845-9642-AFF3A46C86E6}" type="presParOf" srcId="{912DE05F-BE7E-4606-A7D0-6CA3F758F94F}" destId="{05C914E9-1710-4389-BD39-D5499BFF7D50}" srcOrd="2" destOrd="0" presId="urn:microsoft.com/office/officeart/2005/8/layout/matrix1"/>
    <dgm:cxn modelId="{B8B26F28-C92C-4C27-B14E-0807D33840B1}" type="presParOf" srcId="{912DE05F-BE7E-4606-A7D0-6CA3F758F94F}" destId="{E7083D3A-2D5E-4A1B-B123-DF4B889C32DF}" srcOrd="3" destOrd="0" presId="urn:microsoft.com/office/officeart/2005/8/layout/matrix1"/>
    <dgm:cxn modelId="{CBF6FAAE-A056-4236-84F5-A88D9EF5EEF5}" type="presParOf" srcId="{912DE05F-BE7E-4606-A7D0-6CA3F758F94F}" destId="{839C3826-EABB-46D5-86EF-FDE35B67C167}" srcOrd="4" destOrd="0" presId="urn:microsoft.com/office/officeart/2005/8/layout/matrix1"/>
    <dgm:cxn modelId="{16595C4B-97DF-4ED8-A986-B9E4982CD46E}" type="presParOf" srcId="{912DE05F-BE7E-4606-A7D0-6CA3F758F94F}" destId="{4715DA75-992F-4480-B4E6-0CB5DB6675D7}" srcOrd="5" destOrd="0" presId="urn:microsoft.com/office/officeart/2005/8/layout/matrix1"/>
    <dgm:cxn modelId="{611BA70D-6924-48D0-B6CB-DE6E46D737B3}" type="presParOf" srcId="{912DE05F-BE7E-4606-A7D0-6CA3F758F94F}" destId="{A034FC48-69CB-47E1-B728-7C7B7D69AC24}" srcOrd="6" destOrd="0" presId="urn:microsoft.com/office/officeart/2005/8/layout/matrix1"/>
    <dgm:cxn modelId="{95C2EDA6-7A81-4FCE-B11C-F5B3E6EDB7C7}" type="presParOf" srcId="{912DE05F-BE7E-4606-A7D0-6CA3F758F94F}" destId="{5C8E40AA-C1C5-4090-82D7-044E7DCFE762}" srcOrd="7" destOrd="0" presId="urn:microsoft.com/office/officeart/2005/8/layout/matrix1"/>
    <dgm:cxn modelId="{A66466EF-E7BD-48C2-8824-CB44E9F14342}" type="presParOf" srcId="{A3485083-9AB8-4C59-867F-2A4047F1DF03}" destId="{348C03FA-178C-4985-B5E5-114AEA2F9E75}"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3DDDDF-2142-41C4-AF2A-9CC66D829A55}"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IN"/>
        </a:p>
      </dgm:t>
    </dgm:pt>
    <dgm:pt modelId="{E650BD9D-8053-42DF-8F0A-3C8C8E6989ED}">
      <dgm:prSet phldrT="[Text]" custT="1"/>
      <dgm:spPr/>
      <dgm:t>
        <a:bodyPr/>
        <a:lstStyle/>
        <a:p>
          <a:r>
            <a:rPr lang="en-US" sz="1800" b="1" dirty="0">
              <a:solidFill>
                <a:schemeClr val="bg1">
                  <a:lumMod val="50000"/>
                  <a:lumOff val="50000"/>
                </a:schemeClr>
              </a:solidFill>
              <a:latin typeface="IBM Plex Sans" panose="020B0503050203000203" pitchFamily="34" charset="0"/>
            </a:rPr>
            <a:t>@SpringBootApplication annotation </a:t>
          </a:r>
          <a:endParaRPr lang="en-IN" sz="1800" b="1" dirty="0">
            <a:solidFill>
              <a:schemeClr val="bg1">
                <a:lumMod val="50000"/>
                <a:lumOff val="50000"/>
              </a:schemeClr>
            </a:solidFill>
            <a:latin typeface="IBM Plex Sans" panose="020B0503050203000203" pitchFamily="34" charset="0"/>
          </a:endParaRPr>
        </a:p>
      </dgm:t>
    </dgm:pt>
    <dgm:pt modelId="{CD6ECEDA-3ACD-49B4-9F43-0973BD3F7690}" type="parTrans" cxnId="{7BCFBDD2-EB6F-4394-8BC5-69350B5FA25D}">
      <dgm:prSet/>
      <dgm:spPr/>
      <dgm:t>
        <a:bodyPr/>
        <a:lstStyle/>
        <a:p>
          <a:endParaRPr lang="en-IN" sz="1800">
            <a:latin typeface="IBM Plex Sans" panose="020B0503050203000203" pitchFamily="34" charset="0"/>
          </a:endParaRPr>
        </a:p>
      </dgm:t>
    </dgm:pt>
    <dgm:pt modelId="{1AFD0595-1D67-434F-8C69-38439F9A6AEE}" type="sibTrans" cxnId="{7BCFBDD2-EB6F-4394-8BC5-69350B5FA25D}">
      <dgm:prSet/>
      <dgm:spPr/>
      <dgm:t>
        <a:bodyPr/>
        <a:lstStyle/>
        <a:p>
          <a:endParaRPr lang="en-IN" sz="1800">
            <a:latin typeface="IBM Plex Sans" panose="020B0503050203000203" pitchFamily="34" charset="0"/>
          </a:endParaRPr>
        </a:p>
      </dgm:t>
    </dgm:pt>
    <dgm:pt modelId="{DB633B0C-9387-41A7-BC64-F4574FCB12B4}">
      <dgm:prSet phldrT="[Text]" custT="1"/>
      <dgm:spPr/>
      <dgm:t>
        <a:bodyPr/>
        <a:lstStyle/>
        <a:p>
          <a:r>
            <a:rPr lang="en-US" sz="1800" b="1" dirty="0">
              <a:solidFill>
                <a:schemeClr val="bg1">
                  <a:lumMod val="50000"/>
                  <a:lumOff val="50000"/>
                </a:schemeClr>
              </a:solidFill>
              <a:latin typeface="IBM Plex Sans" panose="020B0503050203000203" pitchFamily="34" charset="0"/>
            </a:rPr>
            <a:t>@EnableAutoConfiguration</a:t>
          </a:r>
        </a:p>
        <a:p>
          <a:r>
            <a:rPr lang="en-US" sz="1800" dirty="0">
              <a:latin typeface="IBM Plex Sans" panose="020B0503050203000203" pitchFamily="34" charset="0"/>
            </a:rPr>
            <a:t>enables Spring Boot’s auto-configuration mechanism</a:t>
          </a:r>
          <a:endParaRPr lang="en-IN" sz="1800" dirty="0">
            <a:latin typeface="IBM Plex Sans" panose="020B0503050203000203" pitchFamily="34" charset="0"/>
          </a:endParaRPr>
        </a:p>
      </dgm:t>
    </dgm:pt>
    <dgm:pt modelId="{0AD573C4-6F2C-4E2A-A356-E7F3C6FD2B93}" type="parTrans" cxnId="{30750C6B-AC49-4C74-A5D1-ED95ACEE82FA}">
      <dgm:prSet/>
      <dgm:spPr/>
      <dgm:t>
        <a:bodyPr/>
        <a:lstStyle/>
        <a:p>
          <a:endParaRPr lang="en-IN" sz="1800">
            <a:latin typeface="IBM Plex Sans" panose="020B0503050203000203" pitchFamily="34" charset="0"/>
          </a:endParaRPr>
        </a:p>
      </dgm:t>
    </dgm:pt>
    <dgm:pt modelId="{774219C4-37D8-48B9-9E69-10D81CEEADCA}" type="sibTrans" cxnId="{30750C6B-AC49-4C74-A5D1-ED95ACEE82FA}">
      <dgm:prSet/>
      <dgm:spPr/>
      <dgm:t>
        <a:bodyPr/>
        <a:lstStyle/>
        <a:p>
          <a:endParaRPr lang="en-IN" sz="1800">
            <a:latin typeface="IBM Plex Sans" panose="020B0503050203000203" pitchFamily="34" charset="0"/>
          </a:endParaRPr>
        </a:p>
      </dgm:t>
    </dgm:pt>
    <dgm:pt modelId="{E8A0F404-E363-4FD6-B94A-D2B5C8105FFB}">
      <dgm:prSet phldrT="[Text]" custT="1"/>
      <dgm:spPr/>
      <dgm:t>
        <a:bodyPr/>
        <a:lstStyle/>
        <a:p>
          <a:r>
            <a:rPr lang="en-US" sz="1800" b="1" dirty="0">
              <a:solidFill>
                <a:schemeClr val="bg1">
                  <a:lumMod val="50000"/>
                  <a:lumOff val="50000"/>
                </a:schemeClr>
              </a:solidFill>
              <a:latin typeface="IBM Plex Sans" panose="020B0503050203000203" pitchFamily="34" charset="0"/>
            </a:rPr>
            <a:t>@ComponentScan</a:t>
          </a:r>
        </a:p>
        <a:p>
          <a:r>
            <a:rPr lang="en-US" sz="1800" dirty="0">
              <a:latin typeface="IBM Plex Sans" panose="020B0503050203000203" pitchFamily="34" charset="0"/>
            </a:rPr>
            <a:t>enables @Component scan on the package where the application is located</a:t>
          </a:r>
          <a:endParaRPr lang="en-IN" sz="1800" dirty="0">
            <a:latin typeface="IBM Plex Sans" panose="020B0503050203000203" pitchFamily="34" charset="0"/>
          </a:endParaRPr>
        </a:p>
      </dgm:t>
    </dgm:pt>
    <dgm:pt modelId="{03BD9DA5-0D90-498F-B1A0-F4ADD19DE04D}" type="parTrans" cxnId="{D82396A5-680B-4696-917E-BBE288171B7B}">
      <dgm:prSet/>
      <dgm:spPr/>
      <dgm:t>
        <a:bodyPr/>
        <a:lstStyle/>
        <a:p>
          <a:endParaRPr lang="en-IN" sz="1800">
            <a:latin typeface="IBM Plex Sans" panose="020B0503050203000203" pitchFamily="34" charset="0"/>
          </a:endParaRPr>
        </a:p>
      </dgm:t>
    </dgm:pt>
    <dgm:pt modelId="{E669F797-5E48-478D-A6E7-E2A98E838A1F}" type="sibTrans" cxnId="{D82396A5-680B-4696-917E-BBE288171B7B}">
      <dgm:prSet/>
      <dgm:spPr/>
      <dgm:t>
        <a:bodyPr/>
        <a:lstStyle/>
        <a:p>
          <a:endParaRPr lang="en-IN" sz="1800">
            <a:latin typeface="IBM Plex Sans" panose="020B0503050203000203" pitchFamily="34" charset="0"/>
          </a:endParaRPr>
        </a:p>
      </dgm:t>
    </dgm:pt>
    <dgm:pt modelId="{C69B78A1-6F22-489B-8764-C77AA6F3A63C}">
      <dgm:prSet phldrT="[Text]" custT="1"/>
      <dgm:spPr/>
      <dgm:t>
        <a:bodyPr/>
        <a:lstStyle/>
        <a:p>
          <a:r>
            <a:rPr lang="en-US" sz="1800" b="1" dirty="0">
              <a:solidFill>
                <a:schemeClr val="bg1">
                  <a:lumMod val="50000"/>
                  <a:lumOff val="50000"/>
                </a:schemeClr>
              </a:solidFill>
              <a:latin typeface="IBM Plex Sans" panose="020B0503050203000203" pitchFamily="34" charset="0"/>
            </a:rPr>
            <a:t>@Configuration</a:t>
          </a:r>
        </a:p>
        <a:p>
          <a:r>
            <a:rPr lang="en-US" sz="1800" dirty="0">
              <a:latin typeface="IBM Plex Sans" panose="020B0503050203000203" pitchFamily="34" charset="0"/>
            </a:rPr>
            <a:t>allows to register extra beans in the context or import additional configuration classes</a:t>
          </a:r>
          <a:endParaRPr lang="en-IN" sz="1800" dirty="0">
            <a:latin typeface="IBM Plex Sans" panose="020B0503050203000203" pitchFamily="34" charset="0"/>
          </a:endParaRPr>
        </a:p>
      </dgm:t>
    </dgm:pt>
    <dgm:pt modelId="{97587214-EF18-4C03-9ABF-9EFDA2FF81CE}" type="parTrans" cxnId="{DF21B1D0-1661-4548-BF6E-E4E1D429CDC8}">
      <dgm:prSet/>
      <dgm:spPr/>
      <dgm:t>
        <a:bodyPr/>
        <a:lstStyle/>
        <a:p>
          <a:endParaRPr lang="en-IN" sz="1800">
            <a:latin typeface="IBM Plex Sans" panose="020B0503050203000203" pitchFamily="34" charset="0"/>
          </a:endParaRPr>
        </a:p>
      </dgm:t>
    </dgm:pt>
    <dgm:pt modelId="{5047609C-6D7A-477E-B520-5B6F5C516666}" type="sibTrans" cxnId="{DF21B1D0-1661-4548-BF6E-E4E1D429CDC8}">
      <dgm:prSet/>
      <dgm:spPr/>
      <dgm:t>
        <a:bodyPr/>
        <a:lstStyle/>
        <a:p>
          <a:endParaRPr lang="en-IN" sz="1800">
            <a:latin typeface="IBM Plex Sans" panose="020B0503050203000203" pitchFamily="34" charset="0"/>
          </a:endParaRPr>
        </a:p>
      </dgm:t>
    </dgm:pt>
    <dgm:pt modelId="{1514F631-289F-422D-9F80-E7C13F747818}" type="pres">
      <dgm:prSet presAssocID="{1C3DDDDF-2142-41C4-AF2A-9CC66D829A55}" presName="vert0" presStyleCnt="0">
        <dgm:presLayoutVars>
          <dgm:dir/>
          <dgm:animOne val="branch"/>
          <dgm:animLvl val="lvl"/>
        </dgm:presLayoutVars>
      </dgm:prSet>
      <dgm:spPr/>
    </dgm:pt>
    <dgm:pt modelId="{FF7239B5-45E0-4097-8AF8-7D2213AB2D6B}" type="pres">
      <dgm:prSet presAssocID="{E650BD9D-8053-42DF-8F0A-3C8C8E6989ED}" presName="thickLine" presStyleLbl="alignNode1" presStyleIdx="0" presStyleCnt="1"/>
      <dgm:spPr/>
    </dgm:pt>
    <dgm:pt modelId="{17CB0086-51B3-4995-B535-D2E5AD263923}" type="pres">
      <dgm:prSet presAssocID="{E650BD9D-8053-42DF-8F0A-3C8C8E6989ED}" presName="horz1" presStyleCnt="0"/>
      <dgm:spPr/>
    </dgm:pt>
    <dgm:pt modelId="{F122FDAC-03A1-47CC-AA90-5221E4B991BB}" type="pres">
      <dgm:prSet presAssocID="{E650BD9D-8053-42DF-8F0A-3C8C8E6989ED}" presName="tx1" presStyleLbl="revTx" presStyleIdx="0" presStyleCnt="4" custScaleX="234127"/>
      <dgm:spPr/>
    </dgm:pt>
    <dgm:pt modelId="{5701B421-AF3D-42BF-B14D-96EE832C9881}" type="pres">
      <dgm:prSet presAssocID="{E650BD9D-8053-42DF-8F0A-3C8C8E6989ED}" presName="vert1" presStyleCnt="0"/>
      <dgm:spPr/>
    </dgm:pt>
    <dgm:pt modelId="{7E35A94B-B820-4594-A5D9-3EA3973BF339}" type="pres">
      <dgm:prSet presAssocID="{DB633B0C-9387-41A7-BC64-F4574FCB12B4}" presName="vertSpace2a" presStyleCnt="0"/>
      <dgm:spPr/>
    </dgm:pt>
    <dgm:pt modelId="{7DD5911C-8597-4163-94E6-E2A68AF80004}" type="pres">
      <dgm:prSet presAssocID="{DB633B0C-9387-41A7-BC64-F4574FCB12B4}" presName="horz2" presStyleCnt="0"/>
      <dgm:spPr/>
    </dgm:pt>
    <dgm:pt modelId="{7D93E3A7-B827-4ED7-AD17-00C09D186994}" type="pres">
      <dgm:prSet presAssocID="{DB633B0C-9387-41A7-BC64-F4574FCB12B4}" presName="horzSpace2" presStyleCnt="0"/>
      <dgm:spPr/>
    </dgm:pt>
    <dgm:pt modelId="{53BB53B7-196E-4FBC-87B3-14FF1979CA8C}" type="pres">
      <dgm:prSet presAssocID="{DB633B0C-9387-41A7-BC64-F4574FCB12B4}" presName="tx2" presStyleLbl="revTx" presStyleIdx="1" presStyleCnt="4"/>
      <dgm:spPr/>
    </dgm:pt>
    <dgm:pt modelId="{6D105558-4549-4D76-88A1-CF721F938275}" type="pres">
      <dgm:prSet presAssocID="{DB633B0C-9387-41A7-BC64-F4574FCB12B4}" presName="vert2" presStyleCnt="0"/>
      <dgm:spPr/>
    </dgm:pt>
    <dgm:pt modelId="{F59407FA-A591-465B-B2F3-2CBF83C5B127}" type="pres">
      <dgm:prSet presAssocID="{DB633B0C-9387-41A7-BC64-F4574FCB12B4}" presName="thinLine2b" presStyleLbl="callout" presStyleIdx="0" presStyleCnt="3"/>
      <dgm:spPr/>
    </dgm:pt>
    <dgm:pt modelId="{3091C5D9-93DA-43A0-AE72-62CFFBC5FA91}" type="pres">
      <dgm:prSet presAssocID="{DB633B0C-9387-41A7-BC64-F4574FCB12B4}" presName="vertSpace2b" presStyleCnt="0"/>
      <dgm:spPr/>
    </dgm:pt>
    <dgm:pt modelId="{0529FD31-4F44-45D3-90DA-766827B74E4B}" type="pres">
      <dgm:prSet presAssocID="{E8A0F404-E363-4FD6-B94A-D2B5C8105FFB}" presName="horz2" presStyleCnt="0"/>
      <dgm:spPr/>
    </dgm:pt>
    <dgm:pt modelId="{A9D55DD9-ECB8-4175-953B-7C1C51B06BC3}" type="pres">
      <dgm:prSet presAssocID="{E8A0F404-E363-4FD6-B94A-D2B5C8105FFB}" presName="horzSpace2" presStyleCnt="0"/>
      <dgm:spPr/>
    </dgm:pt>
    <dgm:pt modelId="{29CEFEAB-A340-47A6-A047-82FA6C2A4812}" type="pres">
      <dgm:prSet presAssocID="{E8A0F404-E363-4FD6-B94A-D2B5C8105FFB}" presName="tx2" presStyleLbl="revTx" presStyleIdx="2" presStyleCnt="4"/>
      <dgm:spPr/>
    </dgm:pt>
    <dgm:pt modelId="{F5E5F7A6-43ED-40EA-8589-51950E30DEAD}" type="pres">
      <dgm:prSet presAssocID="{E8A0F404-E363-4FD6-B94A-D2B5C8105FFB}" presName="vert2" presStyleCnt="0"/>
      <dgm:spPr/>
    </dgm:pt>
    <dgm:pt modelId="{E798A971-ABE4-4E12-9100-AC5877D48629}" type="pres">
      <dgm:prSet presAssocID="{E8A0F404-E363-4FD6-B94A-D2B5C8105FFB}" presName="thinLine2b" presStyleLbl="callout" presStyleIdx="1" presStyleCnt="3"/>
      <dgm:spPr/>
    </dgm:pt>
    <dgm:pt modelId="{35584323-4054-42FD-8B37-62F30BA8EE51}" type="pres">
      <dgm:prSet presAssocID="{E8A0F404-E363-4FD6-B94A-D2B5C8105FFB}" presName="vertSpace2b" presStyleCnt="0"/>
      <dgm:spPr/>
    </dgm:pt>
    <dgm:pt modelId="{9B9D75F6-6433-4BDC-988A-7C2F876B95FE}" type="pres">
      <dgm:prSet presAssocID="{C69B78A1-6F22-489B-8764-C77AA6F3A63C}" presName="horz2" presStyleCnt="0"/>
      <dgm:spPr/>
    </dgm:pt>
    <dgm:pt modelId="{A2DFA204-7299-4933-8162-52998298F785}" type="pres">
      <dgm:prSet presAssocID="{C69B78A1-6F22-489B-8764-C77AA6F3A63C}" presName="horzSpace2" presStyleCnt="0"/>
      <dgm:spPr/>
    </dgm:pt>
    <dgm:pt modelId="{0120EEAA-0A65-4A37-88A9-05CBA4FE859C}" type="pres">
      <dgm:prSet presAssocID="{C69B78A1-6F22-489B-8764-C77AA6F3A63C}" presName="tx2" presStyleLbl="revTx" presStyleIdx="3" presStyleCnt="4"/>
      <dgm:spPr/>
    </dgm:pt>
    <dgm:pt modelId="{4E7F0904-0ED7-4411-8486-0021CDC50CAE}" type="pres">
      <dgm:prSet presAssocID="{C69B78A1-6F22-489B-8764-C77AA6F3A63C}" presName="vert2" presStyleCnt="0"/>
      <dgm:spPr/>
    </dgm:pt>
    <dgm:pt modelId="{507DDECE-59ED-4800-9460-80271D0A5B5F}" type="pres">
      <dgm:prSet presAssocID="{C69B78A1-6F22-489B-8764-C77AA6F3A63C}" presName="thinLine2b" presStyleLbl="callout" presStyleIdx="2" presStyleCnt="3"/>
      <dgm:spPr/>
    </dgm:pt>
    <dgm:pt modelId="{A14617B9-7BFD-4669-B6D3-994472476FD0}" type="pres">
      <dgm:prSet presAssocID="{C69B78A1-6F22-489B-8764-C77AA6F3A63C}" presName="vertSpace2b" presStyleCnt="0"/>
      <dgm:spPr/>
    </dgm:pt>
  </dgm:ptLst>
  <dgm:cxnLst>
    <dgm:cxn modelId="{DABB2C19-1608-477D-957F-DF81BD413BDA}" type="presOf" srcId="{E8A0F404-E363-4FD6-B94A-D2B5C8105FFB}" destId="{29CEFEAB-A340-47A6-A047-82FA6C2A4812}" srcOrd="0" destOrd="0" presId="urn:microsoft.com/office/officeart/2008/layout/LinedList"/>
    <dgm:cxn modelId="{D463D23A-FBB3-40DF-B6B9-7FB249BAD2DE}" type="presOf" srcId="{DB633B0C-9387-41A7-BC64-F4574FCB12B4}" destId="{53BB53B7-196E-4FBC-87B3-14FF1979CA8C}" srcOrd="0" destOrd="0" presId="urn:microsoft.com/office/officeart/2008/layout/LinedList"/>
    <dgm:cxn modelId="{30750C6B-AC49-4C74-A5D1-ED95ACEE82FA}" srcId="{E650BD9D-8053-42DF-8F0A-3C8C8E6989ED}" destId="{DB633B0C-9387-41A7-BC64-F4574FCB12B4}" srcOrd="0" destOrd="0" parTransId="{0AD573C4-6F2C-4E2A-A356-E7F3C6FD2B93}" sibTransId="{774219C4-37D8-48B9-9E69-10D81CEEADCA}"/>
    <dgm:cxn modelId="{55FB08A5-F562-47A8-99C5-0792A8021AF9}" type="presOf" srcId="{1C3DDDDF-2142-41C4-AF2A-9CC66D829A55}" destId="{1514F631-289F-422D-9F80-E7C13F747818}" srcOrd="0" destOrd="0" presId="urn:microsoft.com/office/officeart/2008/layout/LinedList"/>
    <dgm:cxn modelId="{D82396A5-680B-4696-917E-BBE288171B7B}" srcId="{E650BD9D-8053-42DF-8F0A-3C8C8E6989ED}" destId="{E8A0F404-E363-4FD6-B94A-D2B5C8105FFB}" srcOrd="1" destOrd="0" parTransId="{03BD9DA5-0D90-498F-B1A0-F4ADD19DE04D}" sibTransId="{E669F797-5E48-478D-A6E7-E2A98E838A1F}"/>
    <dgm:cxn modelId="{DF327FC5-E8D0-4E04-B88C-D065EFCBC4F3}" type="presOf" srcId="{E650BD9D-8053-42DF-8F0A-3C8C8E6989ED}" destId="{F122FDAC-03A1-47CC-AA90-5221E4B991BB}" srcOrd="0" destOrd="0" presId="urn:microsoft.com/office/officeart/2008/layout/LinedList"/>
    <dgm:cxn modelId="{DF21B1D0-1661-4548-BF6E-E4E1D429CDC8}" srcId="{E650BD9D-8053-42DF-8F0A-3C8C8E6989ED}" destId="{C69B78A1-6F22-489B-8764-C77AA6F3A63C}" srcOrd="2" destOrd="0" parTransId="{97587214-EF18-4C03-9ABF-9EFDA2FF81CE}" sibTransId="{5047609C-6D7A-477E-B520-5B6F5C516666}"/>
    <dgm:cxn modelId="{7BCFBDD2-EB6F-4394-8BC5-69350B5FA25D}" srcId="{1C3DDDDF-2142-41C4-AF2A-9CC66D829A55}" destId="{E650BD9D-8053-42DF-8F0A-3C8C8E6989ED}" srcOrd="0" destOrd="0" parTransId="{CD6ECEDA-3ACD-49B4-9F43-0973BD3F7690}" sibTransId="{1AFD0595-1D67-434F-8C69-38439F9A6AEE}"/>
    <dgm:cxn modelId="{0FE93CEC-5414-4F09-8E3F-E4E62CE89F92}" type="presOf" srcId="{C69B78A1-6F22-489B-8764-C77AA6F3A63C}" destId="{0120EEAA-0A65-4A37-88A9-05CBA4FE859C}" srcOrd="0" destOrd="0" presId="urn:microsoft.com/office/officeart/2008/layout/LinedList"/>
    <dgm:cxn modelId="{236A284D-8141-45F6-8F15-D312D6AE2F06}" type="presParOf" srcId="{1514F631-289F-422D-9F80-E7C13F747818}" destId="{FF7239B5-45E0-4097-8AF8-7D2213AB2D6B}" srcOrd="0" destOrd="0" presId="urn:microsoft.com/office/officeart/2008/layout/LinedList"/>
    <dgm:cxn modelId="{4F16200F-4513-4956-B30F-0128C20571EC}" type="presParOf" srcId="{1514F631-289F-422D-9F80-E7C13F747818}" destId="{17CB0086-51B3-4995-B535-D2E5AD263923}" srcOrd="1" destOrd="0" presId="urn:microsoft.com/office/officeart/2008/layout/LinedList"/>
    <dgm:cxn modelId="{E7FC4737-803E-49B7-A45E-986883E82084}" type="presParOf" srcId="{17CB0086-51B3-4995-B535-D2E5AD263923}" destId="{F122FDAC-03A1-47CC-AA90-5221E4B991BB}" srcOrd="0" destOrd="0" presId="urn:microsoft.com/office/officeart/2008/layout/LinedList"/>
    <dgm:cxn modelId="{68B6F2D8-A8E2-499D-AD32-FA84AE8CD07E}" type="presParOf" srcId="{17CB0086-51B3-4995-B535-D2E5AD263923}" destId="{5701B421-AF3D-42BF-B14D-96EE832C9881}" srcOrd="1" destOrd="0" presId="urn:microsoft.com/office/officeart/2008/layout/LinedList"/>
    <dgm:cxn modelId="{A53AFD39-1FC3-4CD5-BC62-6796DE5A2F75}" type="presParOf" srcId="{5701B421-AF3D-42BF-B14D-96EE832C9881}" destId="{7E35A94B-B820-4594-A5D9-3EA3973BF339}" srcOrd="0" destOrd="0" presId="urn:microsoft.com/office/officeart/2008/layout/LinedList"/>
    <dgm:cxn modelId="{8EF40180-05C9-4A25-84C1-D377BC8D1A11}" type="presParOf" srcId="{5701B421-AF3D-42BF-B14D-96EE832C9881}" destId="{7DD5911C-8597-4163-94E6-E2A68AF80004}" srcOrd="1" destOrd="0" presId="urn:microsoft.com/office/officeart/2008/layout/LinedList"/>
    <dgm:cxn modelId="{AA442CFA-BFB7-49E7-8350-919EFE3778B5}" type="presParOf" srcId="{7DD5911C-8597-4163-94E6-E2A68AF80004}" destId="{7D93E3A7-B827-4ED7-AD17-00C09D186994}" srcOrd="0" destOrd="0" presId="urn:microsoft.com/office/officeart/2008/layout/LinedList"/>
    <dgm:cxn modelId="{883663F1-5CA2-40E8-9943-ED37D08017C1}" type="presParOf" srcId="{7DD5911C-8597-4163-94E6-E2A68AF80004}" destId="{53BB53B7-196E-4FBC-87B3-14FF1979CA8C}" srcOrd="1" destOrd="0" presId="urn:microsoft.com/office/officeart/2008/layout/LinedList"/>
    <dgm:cxn modelId="{8B2B753A-B694-4CDF-8E6F-95E7EBB47848}" type="presParOf" srcId="{7DD5911C-8597-4163-94E6-E2A68AF80004}" destId="{6D105558-4549-4D76-88A1-CF721F938275}" srcOrd="2" destOrd="0" presId="urn:microsoft.com/office/officeart/2008/layout/LinedList"/>
    <dgm:cxn modelId="{55256805-B6C3-43EF-97F3-199922AD7718}" type="presParOf" srcId="{5701B421-AF3D-42BF-B14D-96EE832C9881}" destId="{F59407FA-A591-465B-B2F3-2CBF83C5B127}" srcOrd="2" destOrd="0" presId="urn:microsoft.com/office/officeart/2008/layout/LinedList"/>
    <dgm:cxn modelId="{C1D72A4B-E42C-47F4-BA42-0E36CAAFA075}" type="presParOf" srcId="{5701B421-AF3D-42BF-B14D-96EE832C9881}" destId="{3091C5D9-93DA-43A0-AE72-62CFFBC5FA91}" srcOrd="3" destOrd="0" presId="urn:microsoft.com/office/officeart/2008/layout/LinedList"/>
    <dgm:cxn modelId="{532B503A-6C33-4A0D-929E-B234ED8DAB70}" type="presParOf" srcId="{5701B421-AF3D-42BF-B14D-96EE832C9881}" destId="{0529FD31-4F44-45D3-90DA-766827B74E4B}" srcOrd="4" destOrd="0" presId="urn:microsoft.com/office/officeart/2008/layout/LinedList"/>
    <dgm:cxn modelId="{35A5EA27-67F3-4DAC-A863-78D7F8A0410B}" type="presParOf" srcId="{0529FD31-4F44-45D3-90DA-766827B74E4B}" destId="{A9D55DD9-ECB8-4175-953B-7C1C51B06BC3}" srcOrd="0" destOrd="0" presId="urn:microsoft.com/office/officeart/2008/layout/LinedList"/>
    <dgm:cxn modelId="{D5A3AF9D-C33D-4905-A8F3-CD65954EAD02}" type="presParOf" srcId="{0529FD31-4F44-45D3-90DA-766827B74E4B}" destId="{29CEFEAB-A340-47A6-A047-82FA6C2A4812}" srcOrd="1" destOrd="0" presId="urn:microsoft.com/office/officeart/2008/layout/LinedList"/>
    <dgm:cxn modelId="{C6C11458-80B3-40B0-AE04-E5D6AE457D12}" type="presParOf" srcId="{0529FD31-4F44-45D3-90DA-766827B74E4B}" destId="{F5E5F7A6-43ED-40EA-8589-51950E30DEAD}" srcOrd="2" destOrd="0" presId="urn:microsoft.com/office/officeart/2008/layout/LinedList"/>
    <dgm:cxn modelId="{56ED4F96-FAD8-4933-817D-710D429F432F}" type="presParOf" srcId="{5701B421-AF3D-42BF-B14D-96EE832C9881}" destId="{E798A971-ABE4-4E12-9100-AC5877D48629}" srcOrd="5" destOrd="0" presId="urn:microsoft.com/office/officeart/2008/layout/LinedList"/>
    <dgm:cxn modelId="{EAB3CE19-69F1-41D7-A674-EAF48286EEA4}" type="presParOf" srcId="{5701B421-AF3D-42BF-B14D-96EE832C9881}" destId="{35584323-4054-42FD-8B37-62F30BA8EE51}" srcOrd="6" destOrd="0" presId="urn:microsoft.com/office/officeart/2008/layout/LinedList"/>
    <dgm:cxn modelId="{3332032E-5812-4655-B449-224228A153F2}" type="presParOf" srcId="{5701B421-AF3D-42BF-B14D-96EE832C9881}" destId="{9B9D75F6-6433-4BDC-988A-7C2F876B95FE}" srcOrd="7" destOrd="0" presId="urn:microsoft.com/office/officeart/2008/layout/LinedList"/>
    <dgm:cxn modelId="{460ED402-CD84-4838-9202-62E894DA3061}" type="presParOf" srcId="{9B9D75F6-6433-4BDC-988A-7C2F876B95FE}" destId="{A2DFA204-7299-4933-8162-52998298F785}" srcOrd="0" destOrd="0" presId="urn:microsoft.com/office/officeart/2008/layout/LinedList"/>
    <dgm:cxn modelId="{C2F18C7F-8777-4B92-9062-5537556259DA}" type="presParOf" srcId="{9B9D75F6-6433-4BDC-988A-7C2F876B95FE}" destId="{0120EEAA-0A65-4A37-88A9-05CBA4FE859C}" srcOrd="1" destOrd="0" presId="urn:microsoft.com/office/officeart/2008/layout/LinedList"/>
    <dgm:cxn modelId="{3735A31C-DB40-414D-AB20-9D1AC09C239E}" type="presParOf" srcId="{9B9D75F6-6433-4BDC-988A-7C2F876B95FE}" destId="{4E7F0904-0ED7-4411-8486-0021CDC50CAE}" srcOrd="2" destOrd="0" presId="urn:microsoft.com/office/officeart/2008/layout/LinedList"/>
    <dgm:cxn modelId="{DDB03D15-40F7-407A-995C-5F2349D20AAB}" type="presParOf" srcId="{5701B421-AF3D-42BF-B14D-96EE832C9881}" destId="{507DDECE-59ED-4800-9460-80271D0A5B5F}" srcOrd="8" destOrd="0" presId="urn:microsoft.com/office/officeart/2008/layout/LinedList"/>
    <dgm:cxn modelId="{43977BA8-8DCD-4232-86A7-2D4F74C1797E}" type="presParOf" srcId="{5701B421-AF3D-42BF-B14D-96EE832C9881}" destId="{A14617B9-7BFD-4669-B6D3-994472476FD0}" srcOrd="9" destOrd="0" presId="urn:microsoft.com/office/officeart/2008/layout/LinedList"/>
  </dgm:cxnLst>
  <dgm:bg/>
  <dgm:whole>
    <a:ln>
      <a:solidFill>
        <a:schemeClr val="accent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5CBFA9D-424D-44C8-9BBE-DD150C25B4E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CE86D15A-5344-43FD-952F-D6621C61CDF2}">
      <dgm:prSet custT="1"/>
      <dgm:spPr>
        <a:solidFill>
          <a:schemeClr val="accent3">
            <a:lumMod val="75000"/>
            <a:alpha val="90000"/>
          </a:schemeClr>
        </a:solidFill>
      </dgm:spPr>
      <dgm:t>
        <a:bodyPr/>
        <a:lstStyle/>
        <a:p>
          <a:r>
            <a:rPr lang="en-US" sz="2000" dirty="0">
              <a:solidFill>
                <a:schemeClr val="bg2"/>
              </a:solidFill>
              <a:latin typeface="IBM Plex Sans" panose="020B0503050203000203" pitchFamily="34" charset="0"/>
            </a:rPr>
            <a:t>REST is an acronym for </a:t>
          </a:r>
          <a:r>
            <a:rPr lang="en-US" sz="2000" b="1" dirty="0">
              <a:solidFill>
                <a:schemeClr val="bg2"/>
              </a:solidFill>
              <a:latin typeface="IBM Plex Sans" panose="020B0503050203000203" pitchFamily="34" charset="0"/>
            </a:rPr>
            <a:t>RE</a:t>
          </a:r>
          <a:r>
            <a:rPr lang="en-US" sz="2000" dirty="0">
              <a:solidFill>
                <a:schemeClr val="bg2"/>
              </a:solidFill>
              <a:latin typeface="IBM Plex Sans" panose="020B0503050203000203" pitchFamily="34" charset="0"/>
            </a:rPr>
            <a:t>presentational </a:t>
          </a:r>
          <a:r>
            <a:rPr lang="en-US" sz="2000" b="1" dirty="0">
              <a:solidFill>
                <a:schemeClr val="bg2"/>
              </a:solidFill>
              <a:latin typeface="IBM Plex Sans" panose="020B0503050203000203" pitchFamily="34" charset="0"/>
            </a:rPr>
            <a:t>S</a:t>
          </a:r>
          <a:r>
            <a:rPr lang="en-US" sz="2000" dirty="0">
              <a:solidFill>
                <a:schemeClr val="bg2"/>
              </a:solidFill>
              <a:latin typeface="IBM Plex Sans" panose="020B0503050203000203" pitchFamily="34" charset="0"/>
            </a:rPr>
            <a:t>tate </a:t>
          </a:r>
          <a:r>
            <a:rPr lang="en-US" sz="2000" b="1" dirty="0">
              <a:solidFill>
                <a:schemeClr val="bg2"/>
              </a:solidFill>
              <a:latin typeface="IBM Plex Sans" panose="020B0503050203000203" pitchFamily="34" charset="0"/>
            </a:rPr>
            <a:t>T</a:t>
          </a:r>
          <a:r>
            <a:rPr lang="en-US" sz="2000" dirty="0">
              <a:solidFill>
                <a:schemeClr val="bg2"/>
              </a:solidFill>
              <a:latin typeface="IBM Plex Sans" panose="020B0503050203000203" pitchFamily="34" charset="0"/>
            </a:rPr>
            <a:t>ransfer. It is an architectural style for </a:t>
          </a:r>
          <a:r>
            <a:rPr lang="en-US" sz="2000" b="1" dirty="0">
              <a:solidFill>
                <a:schemeClr val="bg2"/>
              </a:solidFill>
              <a:latin typeface="IBM Plex Sans" panose="020B0503050203000203" pitchFamily="34" charset="0"/>
            </a:rPr>
            <a:t>distributed hypermedia systems</a:t>
          </a:r>
          <a:r>
            <a:rPr lang="en-US" sz="2000" dirty="0">
              <a:solidFill>
                <a:schemeClr val="bg2"/>
              </a:solidFill>
              <a:latin typeface="IBM Plex Sans" panose="020B0503050203000203" pitchFamily="34" charset="0"/>
            </a:rPr>
            <a:t>.</a:t>
          </a:r>
        </a:p>
      </dgm:t>
    </dgm:pt>
    <dgm:pt modelId="{43874CE9-DE1F-4CD6-8E3A-7A46DF5FF19D}" type="parTrans" cxnId="{C549E80E-F510-450D-890C-DFBD010603C5}">
      <dgm:prSet/>
      <dgm:spPr/>
      <dgm:t>
        <a:bodyPr/>
        <a:lstStyle/>
        <a:p>
          <a:endParaRPr lang="en-US"/>
        </a:p>
      </dgm:t>
    </dgm:pt>
    <dgm:pt modelId="{2D771446-67B2-4609-9F1F-C5822D186DA9}" type="sibTrans" cxnId="{C549E80E-F510-450D-890C-DFBD010603C5}">
      <dgm:prSet/>
      <dgm:spPr/>
      <dgm:t>
        <a:bodyPr/>
        <a:lstStyle/>
        <a:p>
          <a:endParaRPr lang="en-US"/>
        </a:p>
      </dgm:t>
    </dgm:pt>
    <dgm:pt modelId="{E6B6A3BA-204C-4D72-8C08-BFEC8C865D11}">
      <dgm:prSet custT="1"/>
      <dgm:spPr>
        <a:solidFill>
          <a:schemeClr val="accent3">
            <a:lumMod val="75000"/>
            <a:alpha val="90000"/>
          </a:schemeClr>
        </a:solidFill>
      </dgm:spPr>
      <dgm:t>
        <a:bodyPr/>
        <a:lstStyle/>
        <a:p>
          <a:r>
            <a:rPr lang="en-US" sz="2000" dirty="0">
              <a:solidFill>
                <a:schemeClr val="bg2"/>
              </a:solidFill>
              <a:latin typeface="IBM Plex Sans" panose="020B0503050203000203" pitchFamily="34" charset="0"/>
            </a:rPr>
            <a:t>Like any other architectural style, REST also has six guiding constrains or principles, which must be satisfied if an interface needs to be referred to as </a:t>
          </a:r>
          <a:r>
            <a:rPr lang="en-US" sz="2000" b="1" dirty="0">
              <a:solidFill>
                <a:schemeClr val="bg2"/>
              </a:solidFill>
              <a:latin typeface="IBM Plex Sans" panose="020B0503050203000203" pitchFamily="34" charset="0"/>
            </a:rPr>
            <a:t>RESTful</a:t>
          </a:r>
          <a:r>
            <a:rPr lang="en-US" sz="2000" dirty="0">
              <a:solidFill>
                <a:schemeClr val="bg2"/>
              </a:solidFill>
              <a:latin typeface="IBM Plex Sans" panose="020B0503050203000203" pitchFamily="34" charset="0"/>
            </a:rPr>
            <a:t>.</a:t>
          </a:r>
        </a:p>
      </dgm:t>
    </dgm:pt>
    <dgm:pt modelId="{FD8C7C05-CE3C-497D-B17E-AF43F0196D46}" type="parTrans" cxnId="{D46411CC-1FC6-4389-97C1-BAEF62E6F208}">
      <dgm:prSet/>
      <dgm:spPr/>
      <dgm:t>
        <a:bodyPr/>
        <a:lstStyle/>
        <a:p>
          <a:endParaRPr lang="en-US"/>
        </a:p>
      </dgm:t>
    </dgm:pt>
    <dgm:pt modelId="{A9413EBF-DF0E-4447-9094-5F61043F826B}" type="sibTrans" cxnId="{D46411CC-1FC6-4389-97C1-BAEF62E6F208}">
      <dgm:prSet/>
      <dgm:spPr/>
      <dgm:t>
        <a:bodyPr/>
        <a:lstStyle/>
        <a:p>
          <a:endParaRPr lang="en-US"/>
        </a:p>
      </dgm:t>
    </dgm:pt>
    <dgm:pt modelId="{3894B6BE-F9E6-46DC-843D-79609EBA1346}" type="pres">
      <dgm:prSet presAssocID="{15CBFA9D-424D-44C8-9BBE-DD150C25B4E2}" presName="hierChild1" presStyleCnt="0">
        <dgm:presLayoutVars>
          <dgm:chPref val="1"/>
          <dgm:dir/>
          <dgm:animOne val="branch"/>
          <dgm:animLvl val="lvl"/>
          <dgm:resizeHandles/>
        </dgm:presLayoutVars>
      </dgm:prSet>
      <dgm:spPr/>
    </dgm:pt>
    <dgm:pt modelId="{D41F1565-60C0-4F34-892B-75316FC5220A}" type="pres">
      <dgm:prSet presAssocID="{CE86D15A-5344-43FD-952F-D6621C61CDF2}" presName="hierRoot1" presStyleCnt="0"/>
      <dgm:spPr/>
    </dgm:pt>
    <dgm:pt modelId="{C647D895-92A9-4114-BCD1-0057725AF23D}" type="pres">
      <dgm:prSet presAssocID="{CE86D15A-5344-43FD-952F-D6621C61CDF2}" presName="composite" presStyleCnt="0"/>
      <dgm:spPr/>
    </dgm:pt>
    <dgm:pt modelId="{F113B950-9212-458C-983D-C42EC3AF3401}" type="pres">
      <dgm:prSet presAssocID="{CE86D15A-5344-43FD-952F-D6621C61CDF2}" presName="background" presStyleLbl="node0" presStyleIdx="0" presStyleCnt="2"/>
      <dgm:spPr>
        <a:solidFill>
          <a:srgbClr val="79BEE8"/>
        </a:solidFill>
      </dgm:spPr>
    </dgm:pt>
    <dgm:pt modelId="{21B54708-F1B0-4D88-9102-AA30E1A96835}" type="pres">
      <dgm:prSet presAssocID="{CE86D15A-5344-43FD-952F-D6621C61CDF2}" presName="text" presStyleLbl="fgAcc0" presStyleIdx="0" presStyleCnt="2">
        <dgm:presLayoutVars>
          <dgm:chPref val="3"/>
        </dgm:presLayoutVars>
      </dgm:prSet>
      <dgm:spPr/>
    </dgm:pt>
    <dgm:pt modelId="{CB8DDB85-136B-4713-BAAB-58295089E6AA}" type="pres">
      <dgm:prSet presAssocID="{CE86D15A-5344-43FD-952F-D6621C61CDF2}" presName="hierChild2" presStyleCnt="0"/>
      <dgm:spPr/>
    </dgm:pt>
    <dgm:pt modelId="{0F751A45-6F6A-4DA4-8CD4-C33E8AB1DCDC}" type="pres">
      <dgm:prSet presAssocID="{E6B6A3BA-204C-4D72-8C08-BFEC8C865D11}" presName="hierRoot1" presStyleCnt="0"/>
      <dgm:spPr/>
    </dgm:pt>
    <dgm:pt modelId="{6FF4743B-F255-49CF-AB1A-A7725FC056E8}" type="pres">
      <dgm:prSet presAssocID="{E6B6A3BA-204C-4D72-8C08-BFEC8C865D11}" presName="composite" presStyleCnt="0"/>
      <dgm:spPr/>
    </dgm:pt>
    <dgm:pt modelId="{400A372C-837A-41B9-A070-7E9A502EDF02}" type="pres">
      <dgm:prSet presAssocID="{E6B6A3BA-204C-4D72-8C08-BFEC8C865D11}" presName="background" presStyleLbl="node0" presStyleIdx="1" presStyleCnt="2"/>
      <dgm:spPr>
        <a:solidFill>
          <a:srgbClr val="79BEE8"/>
        </a:solidFill>
      </dgm:spPr>
    </dgm:pt>
    <dgm:pt modelId="{09D25508-12C4-40FA-BF20-26F6DAF4F71E}" type="pres">
      <dgm:prSet presAssocID="{E6B6A3BA-204C-4D72-8C08-BFEC8C865D11}" presName="text" presStyleLbl="fgAcc0" presStyleIdx="1" presStyleCnt="2">
        <dgm:presLayoutVars>
          <dgm:chPref val="3"/>
        </dgm:presLayoutVars>
      </dgm:prSet>
      <dgm:spPr/>
    </dgm:pt>
    <dgm:pt modelId="{8DF3D0CF-679A-4FFB-8F85-7E84831FF4B3}" type="pres">
      <dgm:prSet presAssocID="{E6B6A3BA-204C-4D72-8C08-BFEC8C865D11}" presName="hierChild2" presStyleCnt="0"/>
      <dgm:spPr/>
    </dgm:pt>
  </dgm:ptLst>
  <dgm:cxnLst>
    <dgm:cxn modelId="{C549E80E-F510-450D-890C-DFBD010603C5}" srcId="{15CBFA9D-424D-44C8-9BBE-DD150C25B4E2}" destId="{CE86D15A-5344-43FD-952F-D6621C61CDF2}" srcOrd="0" destOrd="0" parTransId="{43874CE9-DE1F-4CD6-8E3A-7A46DF5FF19D}" sibTransId="{2D771446-67B2-4609-9F1F-C5822D186DA9}"/>
    <dgm:cxn modelId="{D7222F88-3827-404A-B3D6-2BBBF192A5B7}" type="presOf" srcId="{E6B6A3BA-204C-4D72-8C08-BFEC8C865D11}" destId="{09D25508-12C4-40FA-BF20-26F6DAF4F71E}" srcOrd="0" destOrd="0" presId="urn:microsoft.com/office/officeart/2005/8/layout/hierarchy1"/>
    <dgm:cxn modelId="{B00106AF-1997-435B-83FF-707DC91BC230}" type="presOf" srcId="{CE86D15A-5344-43FD-952F-D6621C61CDF2}" destId="{21B54708-F1B0-4D88-9102-AA30E1A96835}" srcOrd="0" destOrd="0" presId="urn:microsoft.com/office/officeart/2005/8/layout/hierarchy1"/>
    <dgm:cxn modelId="{598BCFC2-0BEA-4E05-BC6E-2F6496971A49}" type="presOf" srcId="{15CBFA9D-424D-44C8-9BBE-DD150C25B4E2}" destId="{3894B6BE-F9E6-46DC-843D-79609EBA1346}" srcOrd="0" destOrd="0" presId="urn:microsoft.com/office/officeart/2005/8/layout/hierarchy1"/>
    <dgm:cxn modelId="{D46411CC-1FC6-4389-97C1-BAEF62E6F208}" srcId="{15CBFA9D-424D-44C8-9BBE-DD150C25B4E2}" destId="{E6B6A3BA-204C-4D72-8C08-BFEC8C865D11}" srcOrd="1" destOrd="0" parTransId="{FD8C7C05-CE3C-497D-B17E-AF43F0196D46}" sibTransId="{A9413EBF-DF0E-4447-9094-5F61043F826B}"/>
    <dgm:cxn modelId="{9510BA6C-57B7-41AC-A240-9236431DB45A}" type="presParOf" srcId="{3894B6BE-F9E6-46DC-843D-79609EBA1346}" destId="{D41F1565-60C0-4F34-892B-75316FC5220A}" srcOrd="0" destOrd="0" presId="urn:microsoft.com/office/officeart/2005/8/layout/hierarchy1"/>
    <dgm:cxn modelId="{8A0191A0-4BB8-49CE-AFD8-2326CE7582E6}" type="presParOf" srcId="{D41F1565-60C0-4F34-892B-75316FC5220A}" destId="{C647D895-92A9-4114-BCD1-0057725AF23D}" srcOrd="0" destOrd="0" presId="urn:microsoft.com/office/officeart/2005/8/layout/hierarchy1"/>
    <dgm:cxn modelId="{E39636CD-921E-49CC-9505-515F0D66DDC2}" type="presParOf" srcId="{C647D895-92A9-4114-BCD1-0057725AF23D}" destId="{F113B950-9212-458C-983D-C42EC3AF3401}" srcOrd="0" destOrd="0" presId="urn:microsoft.com/office/officeart/2005/8/layout/hierarchy1"/>
    <dgm:cxn modelId="{E3D3E184-7275-4289-BAB6-B4BEF5023058}" type="presParOf" srcId="{C647D895-92A9-4114-BCD1-0057725AF23D}" destId="{21B54708-F1B0-4D88-9102-AA30E1A96835}" srcOrd="1" destOrd="0" presId="urn:microsoft.com/office/officeart/2005/8/layout/hierarchy1"/>
    <dgm:cxn modelId="{1DEE369F-F88B-401B-9977-C49D864B86EF}" type="presParOf" srcId="{D41F1565-60C0-4F34-892B-75316FC5220A}" destId="{CB8DDB85-136B-4713-BAAB-58295089E6AA}" srcOrd="1" destOrd="0" presId="urn:microsoft.com/office/officeart/2005/8/layout/hierarchy1"/>
    <dgm:cxn modelId="{1A665334-2AE3-4815-84F4-DE1AA91E2BA4}" type="presParOf" srcId="{3894B6BE-F9E6-46DC-843D-79609EBA1346}" destId="{0F751A45-6F6A-4DA4-8CD4-C33E8AB1DCDC}" srcOrd="1" destOrd="0" presId="urn:microsoft.com/office/officeart/2005/8/layout/hierarchy1"/>
    <dgm:cxn modelId="{D3D1EEFD-2893-4D91-AEC5-4193E96DE87B}" type="presParOf" srcId="{0F751A45-6F6A-4DA4-8CD4-C33E8AB1DCDC}" destId="{6FF4743B-F255-49CF-AB1A-A7725FC056E8}" srcOrd="0" destOrd="0" presId="urn:microsoft.com/office/officeart/2005/8/layout/hierarchy1"/>
    <dgm:cxn modelId="{FFB04763-5089-4A5F-98A1-DFBB09460330}" type="presParOf" srcId="{6FF4743B-F255-49CF-AB1A-A7725FC056E8}" destId="{400A372C-837A-41B9-A070-7E9A502EDF02}" srcOrd="0" destOrd="0" presId="urn:microsoft.com/office/officeart/2005/8/layout/hierarchy1"/>
    <dgm:cxn modelId="{FC2991F3-9DFC-4464-A9DD-0668F90BD3D6}" type="presParOf" srcId="{6FF4743B-F255-49CF-AB1A-A7725FC056E8}" destId="{09D25508-12C4-40FA-BF20-26F6DAF4F71E}" srcOrd="1" destOrd="0" presId="urn:microsoft.com/office/officeart/2005/8/layout/hierarchy1"/>
    <dgm:cxn modelId="{F340B936-607F-4564-AAC3-2B6D0DF946FC}" type="presParOf" srcId="{0F751A45-6F6A-4DA4-8CD4-C33E8AB1DCDC}" destId="{8DF3D0CF-679A-4FFB-8F85-7E84831FF4B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95719A-7CB0-433E-90C0-8F0ADDF7698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DDA07A3C-90BA-4D22-ACEA-A593B92F5C41}">
      <dgm:prSet phldrT="[Text]" custT="1"/>
      <dgm:spPr/>
      <dgm:t>
        <a:bodyPr/>
        <a:lstStyle/>
        <a:p>
          <a:r>
            <a:rPr lang="en-US" sz="2000" b="1" dirty="0">
              <a:latin typeface="IBM Plex Sans" panose="020B0503050203000203" pitchFamily="34" charset="0"/>
            </a:rPr>
            <a:t>GET</a:t>
          </a:r>
          <a:endParaRPr lang="en-IN" sz="2000" b="1" dirty="0">
            <a:latin typeface="IBM Plex Sans" panose="020B0503050203000203" pitchFamily="34" charset="0"/>
          </a:endParaRPr>
        </a:p>
      </dgm:t>
    </dgm:pt>
    <dgm:pt modelId="{4CF45A98-53B5-482B-A7CD-5EC84D7C6299}" type="parTrans" cxnId="{2814B54B-D588-4D49-AF49-DFD574213E6C}">
      <dgm:prSet/>
      <dgm:spPr/>
      <dgm:t>
        <a:bodyPr/>
        <a:lstStyle/>
        <a:p>
          <a:endParaRPr lang="en-IN"/>
        </a:p>
      </dgm:t>
    </dgm:pt>
    <dgm:pt modelId="{D0FECCB4-EC73-4105-A1DF-D36D21A3C3BD}" type="sibTrans" cxnId="{2814B54B-D588-4D49-AF49-DFD574213E6C}">
      <dgm:prSet/>
      <dgm:spPr/>
      <dgm:t>
        <a:bodyPr/>
        <a:lstStyle/>
        <a:p>
          <a:endParaRPr lang="en-IN"/>
        </a:p>
      </dgm:t>
    </dgm:pt>
    <dgm:pt modelId="{DDCDF706-BBCB-4698-9595-47D16A16EE71}">
      <dgm:prSet phldrT="[Text]" custT="1"/>
      <dgm:spPr/>
      <dgm:t>
        <a:bodyPr/>
        <a:lstStyle/>
        <a:p>
          <a:pPr marL="174625" indent="0">
            <a:buNone/>
          </a:pPr>
          <a:r>
            <a:rPr lang="en-US" sz="1800" dirty="0">
              <a:latin typeface="IBM Plex Sans" panose="020B0503050203000203" pitchFamily="34" charset="0"/>
            </a:rPr>
            <a:t>It retrieves a representation of the resource at the specified URI. The body of the response message contains the details of the requested resource.</a:t>
          </a:r>
          <a:endParaRPr lang="en-IN" sz="1800" dirty="0">
            <a:latin typeface="IBM Plex Sans" panose="020B0503050203000203" pitchFamily="34" charset="0"/>
          </a:endParaRPr>
        </a:p>
      </dgm:t>
    </dgm:pt>
    <dgm:pt modelId="{2A9C314A-9748-4B57-90E0-67384DDC13A7}" type="parTrans" cxnId="{77250FBC-A46F-4858-A165-A8B9B7C17ED0}">
      <dgm:prSet/>
      <dgm:spPr/>
      <dgm:t>
        <a:bodyPr/>
        <a:lstStyle/>
        <a:p>
          <a:endParaRPr lang="en-IN"/>
        </a:p>
      </dgm:t>
    </dgm:pt>
    <dgm:pt modelId="{091C238C-CA22-49D8-B1C5-AB1BBAE46E48}" type="sibTrans" cxnId="{77250FBC-A46F-4858-A165-A8B9B7C17ED0}">
      <dgm:prSet/>
      <dgm:spPr/>
      <dgm:t>
        <a:bodyPr/>
        <a:lstStyle/>
        <a:p>
          <a:endParaRPr lang="en-IN"/>
        </a:p>
      </dgm:t>
    </dgm:pt>
    <dgm:pt modelId="{552B6BBB-BF27-4090-9F8D-63245620C9E6}">
      <dgm:prSet phldrT="[Text]" custT="1"/>
      <dgm:spPr/>
      <dgm:t>
        <a:bodyPr/>
        <a:lstStyle/>
        <a:p>
          <a:r>
            <a:rPr lang="en-US" sz="2000" b="1" dirty="0">
              <a:latin typeface="IBM Plex Sans" panose="020B0503050203000203" pitchFamily="34" charset="0"/>
            </a:rPr>
            <a:t>PUT</a:t>
          </a:r>
          <a:endParaRPr lang="en-IN" sz="2000" b="1" dirty="0">
            <a:latin typeface="IBM Plex Sans" panose="020B0503050203000203" pitchFamily="34" charset="0"/>
          </a:endParaRPr>
        </a:p>
      </dgm:t>
    </dgm:pt>
    <dgm:pt modelId="{BA7E95B1-BD9D-4823-80B8-407CFBC63EE2}" type="parTrans" cxnId="{F8B9D685-2BE7-4CFE-8FB3-70A6595AA2AB}">
      <dgm:prSet/>
      <dgm:spPr/>
      <dgm:t>
        <a:bodyPr/>
        <a:lstStyle/>
        <a:p>
          <a:endParaRPr lang="en-IN"/>
        </a:p>
      </dgm:t>
    </dgm:pt>
    <dgm:pt modelId="{8B94C8CD-77EE-4088-A6BE-AEA47CE7F6D5}" type="sibTrans" cxnId="{F8B9D685-2BE7-4CFE-8FB3-70A6595AA2AB}">
      <dgm:prSet/>
      <dgm:spPr/>
      <dgm:t>
        <a:bodyPr/>
        <a:lstStyle/>
        <a:p>
          <a:endParaRPr lang="en-IN"/>
        </a:p>
      </dgm:t>
    </dgm:pt>
    <dgm:pt modelId="{36B9861D-FF7B-4739-B420-B956303FB392}">
      <dgm:prSet phldrT="[Text]" custT="1"/>
      <dgm:spPr/>
      <dgm:t>
        <a:bodyPr/>
        <a:lstStyle/>
        <a:p>
          <a:pPr marL="174625" indent="0">
            <a:buNone/>
          </a:pPr>
          <a:r>
            <a:rPr lang="en-US" sz="1800" dirty="0">
              <a:latin typeface="IBM Plex Sans" panose="020B0503050203000203" pitchFamily="34" charset="0"/>
            </a:rPr>
            <a:t>It either creates or replaces the resource at the specified URI. The body of the request message specifies the resource to be created or updated.</a:t>
          </a:r>
          <a:endParaRPr lang="en-IN" sz="1800" dirty="0">
            <a:latin typeface="IBM Plex Sans" panose="020B0503050203000203" pitchFamily="34" charset="0"/>
          </a:endParaRPr>
        </a:p>
      </dgm:t>
    </dgm:pt>
    <dgm:pt modelId="{27CB9FA1-E260-447D-BD47-E8B039917229}" type="parTrans" cxnId="{E7688579-3491-48D7-A132-3B40B9F16875}">
      <dgm:prSet/>
      <dgm:spPr/>
      <dgm:t>
        <a:bodyPr/>
        <a:lstStyle/>
        <a:p>
          <a:endParaRPr lang="en-IN"/>
        </a:p>
      </dgm:t>
    </dgm:pt>
    <dgm:pt modelId="{F5EB0B8D-0761-472B-B5DE-B39DB2D7D2F7}" type="sibTrans" cxnId="{E7688579-3491-48D7-A132-3B40B9F16875}">
      <dgm:prSet/>
      <dgm:spPr/>
      <dgm:t>
        <a:bodyPr/>
        <a:lstStyle/>
        <a:p>
          <a:endParaRPr lang="en-IN"/>
        </a:p>
      </dgm:t>
    </dgm:pt>
    <dgm:pt modelId="{9B6C39F9-91A1-4D7B-9E49-15B1CCF1D9B5}">
      <dgm:prSet phldrT="[Text]" custT="1"/>
      <dgm:spPr/>
      <dgm:t>
        <a:bodyPr/>
        <a:lstStyle/>
        <a:p>
          <a:r>
            <a:rPr lang="en-US" sz="2000" b="1" dirty="0">
              <a:latin typeface="IBM Plex Sans" panose="020B0503050203000203" pitchFamily="34" charset="0"/>
            </a:rPr>
            <a:t>PATCH</a:t>
          </a:r>
          <a:endParaRPr lang="en-IN" sz="2000" b="1" dirty="0">
            <a:latin typeface="IBM Plex Sans" panose="020B0503050203000203" pitchFamily="34" charset="0"/>
          </a:endParaRPr>
        </a:p>
      </dgm:t>
    </dgm:pt>
    <dgm:pt modelId="{2AE5ECAB-2D49-4DE7-9E59-AA2D7B8753B6}" type="parTrans" cxnId="{EF24299E-DA07-4161-B0B2-80D31636FBAA}">
      <dgm:prSet/>
      <dgm:spPr/>
      <dgm:t>
        <a:bodyPr/>
        <a:lstStyle/>
        <a:p>
          <a:endParaRPr lang="en-IN"/>
        </a:p>
      </dgm:t>
    </dgm:pt>
    <dgm:pt modelId="{4F6AA363-9940-4863-8193-6357FD9B7A1C}" type="sibTrans" cxnId="{EF24299E-DA07-4161-B0B2-80D31636FBAA}">
      <dgm:prSet/>
      <dgm:spPr/>
      <dgm:t>
        <a:bodyPr/>
        <a:lstStyle/>
        <a:p>
          <a:endParaRPr lang="en-IN"/>
        </a:p>
      </dgm:t>
    </dgm:pt>
    <dgm:pt modelId="{91126E1D-5FD9-4708-87F7-2DBEC99C61CA}">
      <dgm:prSet phldrT="[Text]" custT="1"/>
      <dgm:spPr/>
      <dgm:t>
        <a:bodyPr/>
        <a:lstStyle/>
        <a:p>
          <a:pPr marL="174625" indent="0">
            <a:buNone/>
          </a:pPr>
          <a:r>
            <a:rPr lang="en-US" sz="1800" dirty="0">
              <a:latin typeface="IBM Plex Sans" panose="020B0503050203000203" pitchFamily="34" charset="0"/>
            </a:rPr>
            <a:t>It performs a partial update of a resource. The request body specifies the set of changes to apply to the resource.</a:t>
          </a:r>
          <a:endParaRPr lang="en-IN" sz="1800" dirty="0">
            <a:latin typeface="IBM Plex Sans" panose="020B0503050203000203" pitchFamily="34" charset="0"/>
          </a:endParaRPr>
        </a:p>
      </dgm:t>
    </dgm:pt>
    <dgm:pt modelId="{AA1C166D-D008-453E-8A36-6AC7A31D5F78}" type="parTrans" cxnId="{096BDA15-6AF9-4564-B773-C329D237089F}">
      <dgm:prSet/>
      <dgm:spPr/>
      <dgm:t>
        <a:bodyPr/>
        <a:lstStyle/>
        <a:p>
          <a:endParaRPr lang="en-IN"/>
        </a:p>
      </dgm:t>
    </dgm:pt>
    <dgm:pt modelId="{47D886BE-3F86-4CEE-9ABF-9BD3700492F2}" type="sibTrans" cxnId="{096BDA15-6AF9-4564-B773-C329D237089F}">
      <dgm:prSet/>
      <dgm:spPr/>
      <dgm:t>
        <a:bodyPr/>
        <a:lstStyle/>
        <a:p>
          <a:endParaRPr lang="en-IN"/>
        </a:p>
      </dgm:t>
    </dgm:pt>
    <dgm:pt modelId="{01125894-6693-4420-A895-BD8201DAA207}">
      <dgm:prSet phldrT="[Text]" custT="1"/>
      <dgm:spPr/>
      <dgm:t>
        <a:bodyPr/>
        <a:lstStyle/>
        <a:p>
          <a:r>
            <a:rPr lang="en-US" sz="2000" b="1" dirty="0">
              <a:latin typeface="IBM Plex Sans" panose="020B0503050203000203" pitchFamily="34" charset="0"/>
            </a:rPr>
            <a:t>POST</a:t>
          </a:r>
          <a:endParaRPr lang="en-IN" sz="2000" b="1" dirty="0">
            <a:latin typeface="IBM Plex Sans" panose="020B0503050203000203" pitchFamily="34" charset="0"/>
          </a:endParaRPr>
        </a:p>
      </dgm:t>
    </dgm:pt>
    <dgm:pt modelId="{A1272CE9-A035-4F98-9864-80C5A4D503B8}" type="parTrans" cxnId="{89DB3BE8-E8B4-4E74-995C-500B08700430}">
      <dgm:prSet/>
      <dgm:spPr/>
      <dgm:t>
        <a:bodyPr/>
        <a:lstStyle/>
        <a:p>
          <a:endParaRPr lang="en-IN"/>
        </a:p>
      </dgm:t>
    </dgm:pt>
    <dgm:pt modelId="{25D14C8D-2D8E-4F3D-B8E1-D814C92E9D0A}" type="sibTrans" cxnId="{89DB3BE8-E8B4-4E74-995C-500B08700430}">
      <dgm:prSet/>
      <dgm:spPr/>
      <dgm:t>
        <a:bodyPr/>
        <a:lstStyle/>
        <a:p>
          <a:endParaRPr lang="en-IN"/>
        </a:p>
      </dgm:t>
    </dgm:pt>
    <dgm:pt modelId="{2003F777-EC2C-474A-B576-341222AEAF8B}">
      <dgm:prSet custT="1"/>
      <dgm:spPr/>
      <dgm:t>
        <a:bodyPr/>
        <a:lstStyle/>
        <a:p>
          <a:pPr marL="174625" indent="0">
            <a:buNone/>
          </a:pPr>
          <a:r>
            <a:rPr lang="en-US" sz="1800" dirty="0">
              <a:latin typeface="IBM Plex Sans" panose="020B0503050203000203" pitchFamily="34" charset="0"/>
            </a:rPr>
            <a:t>It creates a new resource at the specified URI. The body of the request message provides the details of the new resource. Note that POST can also be used to trigger operations that don't actually create resources.</a:t>
          </a:r>
          <a:endParaRPr lang="en-IN" sz="1800" dirty="0">
            <a:latin typeface="IBM Plex Sans" panose="020B0503050203000203" pitchFamily="34" charset="0"/>
          </a:endParaRPr>
        </a:p>
      </dgm:t>
    </dgm:pt>
    <dgm:pt modelId="{67FC569D-2BA8-4BEE-8B4E-5ED8EEDA01D0}" type="parTrans" cxnId="{2F810BF3-5409-45F9-8D23-724EBD308FB3}">
      <dgm:prSet/>
      <dgm:spPr/>
      <dgm:t>
        <a:bodyPr/>
        <a:lstStyle/>
        <a:p>
          <a:endParaRPr lang="en-IN"/>
        </a:p>
      </dgm:t>
    </dgm:pt>
    <dgm:pt modelId="{6F391244-5871-480D-9D30-5F1321A91E5E}" type="sibTrans" cxnId="{2F810BF3-5409-45F9-8D23-724EBD308FB3}">
      <dgm:prSet/>
      <dgm:spPr/>
      <dgm:t>
        <a:bodyPr/>
        <a:lstStyle/>
        <a:p>
          <a:endParaRPr lang="en-IN"/>
        </a:p>
      </dgm:t>
    </dgm:pt>
    <dgm:pt modelId="{EDFD80E5-058F-4C1F-8C7B-0A21183355DF}">
      <dgm:prSet phldrT="[Text]" custT="1"/>
      <dgm:spPr/>
      <dgm:t>
        <a:bodyPr/>
        <a:lstStyle/>
        <a:p>
          <a:r>
            <a:rPr lang="en-US" sz="2000" b="1" dirty="0">
              <a:latin typeface="IBM Plex Sans" panose="020B0503050203000203" pitchFamily="34" charset="0"/>
            </a:rPr>
            <a:t>DELETE</a:t>
          </a:r>
          <a:endParaRPr lang="en-IN" sz="2000" b="1" dirty="0">
            <a:latin typeface="IBM Plex Sans" panose="020B0503050203000203" pitchFamily="34" charset="0"/>
          </a:endParaRPr>
        </a:p>
      </dgm:t>
    </dgm:pt>
    <dgm:pt modelId="{50DA90A4-9E4B-4CC9-9FA3-FE17760239AC}" type="parTrans" cxnId="{EF8198A4-1C85-4CA8-90D5-4C504EC84BED}">
      <dgm:prSet/>
      <dgm:spPr/>
      <dgm:t>
        <a:bodyPr/>
        <a:lstStyle/>
        <a:p>
          <a:endParaRPr lang="en-IN"/>
        </a:p>
      </dgm:t>
    </dgm:pt>
    <dgm:pt modelId="{5E518F5A-2433-477D-B94A-4DFB1C09C940}" type="sibTrans" cxnId="{EF8198A4-1C85-4CA8-90D5-4C504EC84BED}">
      <dgm:prSet/>
      <dgm:spPr/>
      <dgm:t>
        <a:bodyPr/>
        <a:lstStyle/>
        <a:p>
          <a:endParaRPr lang="en-IN"/>
        </a:p>
      </dgm:t>
    </dgm:pt>
    <dgm:pt modelId="{7D7B5825-2EE3-4757-8529-C4B5E6C463DB}">
      <dgm:prSet custT="1"/>
      <dgm:spPr/>
      <dgm:t>
        <a:bodyPr/>
        <a:lstStyle/>
        <a:p>
          <a:pPr marL="174625" indent="0">
            <a:buNone/>
          </a:pPr>
          <a:r>
            <a:rPr lang="en-US" sz="1800" dirty="0">
              <a:latin typeface="IBM Plex Sans" panose="020B0503050203000203" pitchFamily="34" charset="0"/>
            </a:rPr>
            <a:t>It removes the resource at the specified URI.</a:t>
          </a:r>
          <a:endParaRPr lang="en-IN" sz="1800" dirty="0">
            <a:latin typeface="IBM Plex Sans" panose="020B0503050203000203" pitchFamily="34" charset="0"/>
          </a:endParaRPr>
        </a:p>
      </dgm:t>
    </dgm:pt>
    <dgm:pt modelId="{C2688B60-28D1-47AB-BAEF-23602D4FD2ED}" type="parTrans" cxnId="{61FA819D-6BA9-467B-B724-B4759815AAB1}">
      <dgm:prSet/>
      <dgm:spPr/>
      <dgm:t>
        <a:bodyPr/>
        <a:lstStyle/>
        <a:p>
          <a:endParaRPr lang="en-IN"/>
        </a:p>
      </dgm:t>
    </dgm:pt>
    <dgm:pt modelId="{A748C7D4-483D-4075-9ED7-B2489C4017C3}" type="sibTrans" cxnId="{61FA819D-6BA9-467B-B724-B4759815AAB1}">
      <dgm:prSet/>
      <dgm:spPr/>
      <dgm:t>
        <a:bodyPr/>
        <a:lstStyle/>
        <a:p>
          <a:endParaRPr lang="en-IN"/>
        </a:p>
      </dgm:t>
    </dgm:pt>
    <dgm:pt modelId="{A436883E-9BFE-4EDB-8037-F28AABE971C7}" type="pres">
      <dgm:prSet presAssocID="{9795719A-7CB0-433E-90C0-8F0ADDF7698C}" presName="Name0" presStyleCnt="0">
        <dgm:presLayoutVars>
          <dgm:dir/>
          <dgm:animLvl val="lvl"/>
          <dgm:resizeHandles val="exact"/>
        </dgm:presLayoutVars>
      </dgm:prSet>
      <dgm:spPr/>
    </dgm:pt>
    <dgm:pt modelId="{D5A12E83-27E1-4EB6-9FF7-873047676D34}" type="pres">
      <dgm:prSet presAssocID="{DDA07A3C-90BA-4D22-ACEA-A593B92F5C41}" presName="composite" presStyleCnt="0"/>
      <dgm:spPr/>
    </dgm:pt>
    <dgm:pt modelId="{270BC7F2-5D17-4F17-B500-BA59A5BB9698}" type="pres">
      <dgm:prSet presAssocID="{DDA07A3C-90BA-4D22-ACEA-A593B92F5C41}" presName="parTx" presStyleLbl="alignNode1" presStyleIdx="0" presStyleCnt="5">
        <dgm:presLayoutVars>
          <dgm:chMax val="0"/>
          <dgm:chPref val="0"/>
          <dgm:bulletEnabled val="1"/>
        </dgm:presLayoutVars>
      </dgm:prSet>
      <dgm:spPr/>
    </dgm:pt>
    <dgm:pt modelId="{63DFB24A-E9E9-461C-9D23-6B553264244B}" type="pres">
      <dgm:prSet presAssocID="{DDA07A3C-90BA-4D22-ACEA-A593B92F5C41}" presName="desTx" presStyleLbl="alignAccFollowNode1" presStyleIdx="0" presStyleCnt="5">
        <dgm:presLayoutVars>
          <dgm:bulletEnabled val="1"/>
        </dgm:presLayoutVars>
      </dgm:prSet>
      <dgm:spPr/>
    </dgm:pt>
    <dgm:pt modelId="{5F5F10F6-EA83-4241-87A6-10ED57FE6033}" type="pres">
      <dgm:prSet presAssocID="{D0FECCB4-EC73-4105-A1DF-D36D21A3C3BD}" presName="space" presStyleCnt="0"/>
      <dgm:spPr/>
    </dgm:pt>
    <dgm:pt modelId="{3440DDCF-BBF6-4A0F-B5C8-99C6E7553A18}" type="pres">
      <dgm:prSet presAssocID="{01125894-6693-4420-A895-BD8201DAA207}" presName="composite" presStyleCnt="0"/>
      <dgm:spPr/>
    </dgm:pt>
    <dgm:pt modelId="{E548EE05-D0F0-4274-B9E8-5B1251F01312}" type="pres">
      <dgm:prSet presAssocID="{01125894-6693-4420-A895-BD8201DAA207}" presName="parTx" presStyleLbl="alignNode1" presStyleIdx="1" presStyleCnt="5">
        <dgm:presLayoutVars>
          <dgm:chMax val="0"/>
          <dgm:chPref val="0"/>
          <dgm:bulletEnabled val="1"/>
        </dgm:presLayoutVars>
      </dgm:prSet>
      <dgm:spPr/>
    </dgm:pt>
    <dgm:pt modelId="{83BD5B6A-ADE6-4785-977C-EA2D49A39DE8}" type="pres">
      <dgm:prSet presAssocID="{01125894-6693-4420-A895-BD8201DAA207}" presName="desTx" presStyleLbl="alignAccFollowNode1" presStyleIdx="1" presStyleCnt="5">
        <dgm:presLayoutVars>
          <dgm:bulletEnabled val="1"/>
        </dgm:presLayoutVars>
      </dgm:prSet>
      <dgm:spPr/>
    </dgm:pt>
    <dgm:pt modelId="{1FCB134B-F000-4839-AF19-CC425B20C63F}" type="pres">
      <dgm:prSet presAssocID="{25D14C8D-2D8E-4F3D-B8E1-D814C92E9D0A}" presName="space" presStyleCnt="0"/>
      <dgm:spPr/>
    </dgm:pt>
    <dgm:pt modelId="{5230E015-9FCA-4935-9BF9-44BED5A81C55}" type="pres">
      <dgm:prSet presAssocID="{552B6BBB-BF27-4090-9F8D-63245620C9E6}" presName="composite" presStyleCnt="0"/>
      <dgm:spPr/>
    </dgm:pt>
    <dgm:pt modelId="{97086677-C616-4449-AF0D-FAF25C2AF2A4}" type="pres">
      <dgm:prSet presAssocID="{552B6BBB-BF27-4090-9F8D-63245620C9E6}" presName="parTx" presStyleLbl="alignNode1" presStyleIdx="2" presStyleCnt="5">
        <dgm:presLayoutVars>
          <dgm:chMax val="0"/>
          <dgm:chPref val="0"/>
          <dgm:bulletEnabled val="1"/>
        </dgm:presLayoutVars>
      </dgm:prSet>
      <dgm:spPr/>
    </dgm:pt>
    <dgm:pt modelId="{34F49781-3F2D-4C55-AC01-29415E01AEDF}" type="pres">
      <dgm:prSet presAssocID="{552B6BBB-BF27-4090-9F8D-63245620C9E6}" presName="desTx" presStyleLbl="alignAccFollowNode1" presStyleIdx="2" presStyleCnt="5">
        <dgm:presLayoutVars>
          <dgm:bulletEnabled val="1"/>
        </dgm:presLayoutVars>
      </dgm:prSet>
      <dgm:spPr/>
    </dgm:pt>
    <dgm:pt modelId="{1E41C675-32A1-4F81-ACE3-69B4307184DF}" type="pres">
      <dgm:prSet presAssocID="{8B94C8CD-77EE-4088-A6BE-AEA47CE7F6D5}" presName="space" presStyleCnt="0"/>
      <dgm:spPr/>
    </dgm:pt>
    <dgm:pt modelId="{D26EA4D4-E930-4892-A28E-F0954D888597}" type="pres">
      <dgm:prSet presAssocID="{9B6C39F9-91A1-4D7B-9E49-15B1CCF1D9B5}" presName="composite" presStyleCnt="0"/>
      <dgm:spPr/>
    </dgm:pt>
    <dgm:pt modelId="{AEABE320-5822-4752-971A-1886B6A81245}" type="pres">
      <dgm:prSet presAssocID="{9B6C39F9-91A1-4D7B-9E49-15B1CCF1D9B5}" presName="parTx" presStyleLbl="alignNode1" presStyleIdx="3" presStyleCnt="5">
        <dgm:presLayoutVars>
          <dgm:chMax val="0"/>
          <dgm:chPref val="0"/>
          <dgm:bulletEnabled val="1"/>
        </dgm:presLayoutVars>
      </dgm:prSet>
      <dgm:spPr/>
    </dgm:pt>
    <dgm:pt modelId="{5905F3BD-00CD-4972-88C7-013B14CE9B5F}" type="pres">
      <dgm:prSet presAssocID="{9B6C39F9-91A1-4D7B-9E49-15B1CCF1D9B5}" presName="desTx" presStyleLbl="alignAccFollowNode1" presStyleIdx="3" presStyleCnt="5">
        <dgm:presLayoutVars>
          <dgm:bulletEnabled val="1"/>
        </dgm:presLayoutVars>
      </dgm:prSet>
      <dgm:spPr/>
    </dgm:pt>
    <dgm:pt modelId="{372CF213-A65D-4D02-B448-9D20AA084983}" type="pres">
      <dgm:prSet presAssocID="{4F6AA363-9940-4863-8193-6357FD9B7A1C}" presName="space" presStyleCnt="0"/>
      <dgm:spPr/>
    </dgm:pt>
    <dgm:pt modelId="{819C7150-69D8-4088-AB3C-0D9DCF0549F2}" type="pres">
      <dgm:prSet presAssocID="{EDFD80E5-058F-4C1F-8C7B-0A21183355DF}" presName="composite" presStyleCnt="0"/>
      <dgm:spPr/>
    </dgm:pt>
    <dgm:pt modelId="{A3769B16-8E2E-4AE5-8837-B9DBA365307C}" type="pres">
      <dgm:prSet presAssocID="{EDFD80E5-058F-4C1F-8C7B-0A21183355DF}" presName="parTx" presStyleLbl="alignNode1" presStyleIdx="4" presStyleCnt="5">
        <dgm:presLayoutVars>
          <dgm:chMax val="0"/>
          <dgm:chPref val="0"/>
          <dgm:bulletEnabled val="1"/>
        </dgm:presLayoutVars>
      </dgm:prSet>
      <dgm:spPr/>
    </dgm:pt>
    <dgm:pt modelId="{55F08C69-891B-4CEA-B1F4-E7FDEA1777DE}" type="pres">
      <dgm:prSet presAssocID="{EDFD80E5-058F-4C1F-8C7B-0A21183355DF}" presName="desTx" presStyleLbl="alignAccFollowNode1" presStyleIdx="4" presStyleCnt="5">
        <dgm:presLayoutVars>
          <dgm:bulletEnabled val="1"/>
        </dgm:presLayoutVars>
      </dgm:prSet>
      <dgm:spPr/>
    </dgm:pt>
  </dgm:ptLst>
  <dgm:cxnLst>
    <dgm:cxn modelId="{096BDA15-6AF9-4564-B773-C329D237089F}" srcId="{9B6C39F9-91A1-4D7B-9E49-15B1CCF1D9B5}" destId="{91126E1D-5FD9-4708-87F7-2DBEC99C61CA}" srcOrd="0" destOrd="0" parTransId="{AA1C166D-D008-453E-8A36-6AC7A31D5F78}" sibTransId="{47D886BE-3F86-4CEE-9ABF-9BD3700492F2}"/>
    <dgm:cxn modelId="{EED9AD64-AE74-482B-8445-A71132B05885}" type="presOf" srcId="{DDA07A3C-90BA-4D22-ACEA-A593B92F5C41}" destId="{270BC7F2-5D17-4F17-B500-BA59A5BB9698}" srcOrd="0" destOrd="0" presId="urn:microsoft.com/office/officeart/2005/8/layout/hList1"/>
    <dgm:cxn modelId="{50B50D47-606B-44E5-9430-62BE4803623E}" type="presOf" srcId="{552B6BBB-BF27-4090-9F8D-63245620C9E6}" destId="{97086677-C616-4449-AF0D-FAF25C2AF2A4}" srcOrd="0" destOrd="0" presId="urn:microsoft.com/office/officeart/2005/8/layout/hList1"/>
    <dgm:cxn modelId="{2814B54B-D588-4D49-AF49-DFD574213E6C}" srcId="{9795719A-7CB0-433E-90C0-8F0ADDF7698C}" destId="{DDA07A3C-90BA-4D22-ACEA-A593B92F5C41}" srcOrd="0" destOrd="0" parTransId="{4CF45A98-53B5-482B-A7CD-5EC84D7C6299}" sibTransId="{D0FECCB4-EC73-4105-A1DF-D36D21A3C3BD}"/>
    <dgm:cxn modelId="{E7688579-3491-48D7-A132-3B40B9F16875}" srcId="{552B6BBB-BF27-4090-9F8D-63245620C9E6}" destId="{36B9861D-FF7B-4739-B420-B956303FB392}" srcOrd="0" destOrd="0" parTransId="{27CB9FA1-E260-447D-BD47-E8B039917229}" sibTransId="{F5EB0B8D-0761-472B-B5DE-B39DB2D7D2F7}"/>
    <dgm:cxn modelId="{35E1AE7C-CE60-4228-8F12-80B7A86D1199}" type="presOf" srcId="{01125894-6693-4420-A895-BD8201DAA207}" destId="{E548EE05-D0F0-4274-B9E8-5B1251F01312}" srcOrd="0" destOrd="0" presId="urn:microsoft.com/office/officeart/2005/8/layout/hList1"/>
    <dgm:cxn modelId="{AD6C327F-D463-43CC-A287-6E919F53075C}" type="presOf" srcId="{7D7B5825-2EE3-4757-8529-C4B5E6C463DB}" destId="{55F08C69-891B-4CEA-B1F4-E7FDEA1777DE}" srcOrd="0" destOrd="0" presId="urn:microsoft.com/office/officeart/2005/8/layout/hList1"/>
    <dgm:cxn modelId="{812A1C82-8BF1-4468-AE8C-012BEA6DBCC9}" type="presOf" srcId="{91126E1D-5FD9-4708-87F7-2DBEC99C61CA}" destId="{5905F3BD-00CD-4972-88C7-013B14CE9B5F}" srcOrd="0" destOrd="0" presId="urn:microsoft.com/office/officeart/2005/8/layout/hList1"/>
    <dgm:cxn modelId="{F8B9D685-2BE7-4CFE-8FB3-70A6595AA2AB}" srcId="{9795719A-7CB0-433E-90C0-8F0ADDF7698C}" destId="{552B6BBB-BF27-4090-9F8D-63245620C9E6}" srcOrd="2" destOrd="0" parTransId="{BA7E95B1-BD9D-4823-80B8-407CFBC63EE2}" sibTransId="{8B94C8CD-77EE-4088-A6BE-AEA47CE7F6D5}"/>
    <dgm:cxn modelId="{69EFD889-639A-4013-A2E6-BBA086280885}" type="presOf" srcId="{9B6C39F9-91A1-4D7B-9E49-15B1CCF1D9B5}" destId="{AEABE320-5822-4752-971A-1886B6A81245}" srcOrd="0" destOrd="0" presId="urn:microsoft.com/office/officeart/2005/8/layout/hList1"/>
    <dgm:cxn modelId="{57E0CB9B-6E84-4829-A8E5-E3EA18E295D3}" type="presOf" srcId="{2003F777-EC2C-474A-B576-341222AEAF8B}" destId="{83BD5B6A-ADE6-4785-977C-EA2D49A39DE8}" srcOrd="0" destOrd="0" presId="urn:microsoft.com/office/officeart/2005/8/layout/hList1"/>
    <dgm:cxn modelId="{61FA819D-6BA9-467B-B724-B4759815AAB1}" srcId="{EDFD80E5-058F-4C1F-8C7B-0A21183355DF}" destId="{7D7B5825-2EE3-4757-8529-C4B5E6C463DB}" srcOrd="0" destOrd="0" parTransId="{C2688B60-28D1-47AB-BAEF-23602D4FD2ED}" sibTransId="{A748C7D4-483D-4075-9ED7-B2489C4017C3}"/>
    <dgm:cxn modelId="{EF24299E-DA07-4161-B0B2-80D31636FBAA}" srcId="{9795719A-7CB0-433E-90C0-8F0ADDF7698C}" destId="{9B6C39F9-91A1-4D7B-9E49-15B1CCF1D9B5}" srcOrd="3" destOrd="0" parTransId="{2AE5ECAB-2D49-4DE7-9E59-AA2D7B8753B6}" sibTransId="{4F6AA363-9940-4863-8193-6357FD9B7A1C}"/>
    <dgm:cxn modelId="{8AAFA0A0-C9C4-4BAD-8DD6-095815ABDF3B}" type="presOf" srcId="{9795719A-7CB0-433E-90C0-8F0ADDF7698C}" destId="{A436883E-9BFE-4EDB-8037-F28AABE971C7}" srcOrd="0" destOrd="0" presId="urn:microsoft.com/office/officeart/2005/8/layout/hList1"/>
    <dgm:cxn modelId="{EF8198A4-1C85-4CA8-90D5-4C504EC84BED}" srcId="{9795719A-7CB0-433E-90C0-8F0ADDF7698C}" destId="{EDFD80E5-058F-4C1F-8C7B-0A21183355DF}" srcOrd="4" destOrd="0" parTransId="{50DA90A4-9E4B-4CC9-9FA3-FE17760239AC}" sibTransId="{5E518F5A-2433-477D-B94A-4DFB1C09C940}"/>
    <dgm:cxn modelId="{77250FBC-A46F-4858-A165-A8B9B7C17ED0}" srcId="{DDA07A3C-90BA-4D22-ACEA-A593B92F5C41}" destId="{DDCDF706-BBCB-4698-9595-47D16A16EE71}" srcOrd="0" destOrd="0" parTransId="{2A9C314A-9748-4B57-90E0-67384DDC13A7}" sibTransId="{091C238C-CA22-49D8-B1C5-AB1BBAE46E48}"/>
    <dgm:cxn modelId="{391C95C7-A8C5-4361-9B33-AAA4E8DF2F0A}" type="presOf" srcId="{36B9861D-FF7B-4739-B420-B956303FB392}" destId="{34F49781-3F2D-4C55-AC01-29415E01AEDF}" srcOrd="0" destOrd="0" presId="urn:microsoft.com/office/officeart/2005/8/layout/hList1"/>
    <dgm:cxn modelId="{56AFA7CE-3009-4D3C-82B1-B4B9E4336A08}" type="presOf" srcId="{EDFD80E5-058F-4C1F-8C7B-0A21183355DF}" destId="{A3769B16-8E2E-4AE5-8837-B9DBA365307C}" srcOrd="0" destOrd="0" presId="urn:microsoft.com/office/officeart/2005/8/layout/hList1"/>
    <dgm:cxn modelId="{EE8439E6-5B3E-4724-861C-1A7E0F4BC6EC}" type="presOf" srcId="{DDCDF706-BBCB-4698-9595-47D16A16EE71}" destId="{63DFB24A-E9E9-461C-9D23-6B553264244B}" srcOrd="0" destOrd="0" presId="urn:microsoft.com/office/officeart/2005/8/layout/hList1"/>
    <dgm:cxn modelId="{89DB3BE8-E8B4-4E74-995C-500B08700430}" srcId="{9795719A-7CB0-433E-90C0-8F0ADDF7698C}" destId="{01125894-6693-4420-A895-BD8201DAA207}" srcOrd="1" destOrd="0" parTransId="{A1272CE9-A035-4F98-9864-80C5A4D503B8}" sibTransId="{25D14C8D-2D8E-4F3D-B8E1-D814C92E9D0A}"/>
    <dgm:cxn modelId="{2F810BF3-5409-45F9-8D23-724EBD308FB3}" srcId="{01125894-6693-4420-A895-BD8201DAA207}" destId="{2003F777-EC2C-474A-B576-341222AEAF8B}" srcOrd="0" destOrd="0" parTransId="{67FC569D-2BA8-4BEE-8B4E-5ED8EEDA01D0}" sibTransId="{6F391244-5871-480D-9D30-5F1321A91E5E}"/>
    <dgm:cxn modelId="{D6C3BD92-2579-42DA-9263-E6284F3FF99B}" type="presParOf" srcId="{A436883E-9BFE-4EDB-8037-F28AABE971C7}" destId="{D5A12E83-27E1-4EB6-9FF7-873047676D34}" srcOrd="0" destOrd="0" presId="urn:microsoft.com/office/officeart/2005/8/layout/hList1"/>
    <dgm:cxn modelId="{41DE3EBF-E04D-47AE-9272-840A53070B59}" type="presParOf" srcId="{D5A12E83-27E1-4EB6-9FF7-873047676D34}" destId="{270BC7F2-5D17-4F17-B500-BA59A5BB9698}" srcOrd="0" destOrd="0" presId="urn:microsoft.com/office/officeart/2005/8/layout/hList1"/>
    <dgm:cxn modelId="{77C62AEC-D6FD-4FC5-8840-E26E22A59BF3}" type="presParOf" srcId="{D5A12E83-27E1-4EB6-9FF7-873047676D34}" destId="{63DFB24A-E9E9-461C-9D23-6B553264244B}" srcOrd="1" destOrd="0" presId="urn:microsoft.com/office/officeart/2005/8/layout/hList1"/>
    <dgm:cxn modelId="{34A59168-D94F-44B6-8526-02C97A78F9DE}" type="presParOf" srcId="{A436883E-9BFE-4EDB-8037-F28AABE971C7}" destId="{5F5F10F6-EA83-4241-87A6-10ED57FE6033}" srcOrd="1" destOrd="0" presId="urn:microsoft.com/office/officeart/2005/8/layout/hList1"/>
    <dgm:cxn modelId="{FF0341A5-2E92-413D-B302-20E108CF1587}" type="presParOf" srcId="{A436883E-9BFE-4EDB-8037-F28AABE971C7}" destId="{3440DDCF-BBF6-4A0F-B5C8-99C6E7553A18}" srcOrd="2" destOrd="0" presId="urn:microsoft.com/office/officeart/2005/8/layout/hList1"/>
    <dgm:cxn modelId="{EC64D98E-E7FC-44D5-95DA-931BB93F2D6C}" type="presParOf" srcId="{3440DDCF-BBF6-4A0F-B5C8-99C6E7553A18}" destId="{E548EE05-D0F0-4274-B9E8-5B1251F01312}" srcOrd="0" destOrd="0" presId="urn:microsoft.com/office/officeart/2005/8/layout/hList1"/>
    <dgm:cxn modelId="{CA8DD6B7-51EA-4F26-A03B-31316C9527CA}" type="presParOf" srcId="{3440DDCF-BBF6-4A0F-B5C8-99C6E7553A18}" destId="{83BD5B6A-ADE6-4785-977C-EA2D49A39DE8}" srcOrd="1" destOrd="0" presId="urn:microsoft.com/office/officeart/2005/8/layout/hList1"/>
    <dgm:cxn modelId="{9952218A-7355-4372-A0FB-B91ABCBF6583}" type="presParOf" srcId="{A436883E-9BFE-4EDB-8037-F28AABE971C7}" destId="{1FCB134B-F000-4839-AF19-CC425B20C63F}" srcOrd="3" destOrd="0" presId="urn:microsoft.com/office/officeart/2005/8/layout/hList1"/>
    <dgm:cxn modelId="{7BA4D577-F0E3-4D65-B115-BC7C7061E2B1}" type="presParOf" srcId="{A436883E-9BFE-4EDB-8037-F28AABE971C7}" destId="{5230E015-9FCA-4935-9BF9-44BED5A81C55}" srcOrd="4" destOrd="0" presId="urn:microsoft.com/office/officeart/2005/8/layout/hList1"/>
    <dgm:cxn modelId="{F2E559C4-C6C4-4BCB-855A-82146EEC7B2D}" type="presParOf" srcId="{5230E015-9FCA-4935-9BF9-44BED5A81C55}" destId="{97086677-C616-4449-AF0D-FAF25C2AF2A4}" srcOrd="0" destOrd="0" presId="urn:microsoft.com/office/officeart/2005/8/layout/hList1"/>
    <dgm:cxn modelId="{1319B556-37A2-4233-8070-2D9E63EB869D}" type="presParOf" srcId="{5230E015-9FCA-4935-9BF9-44BED5A81C55}" destId="{34F49781-3F2D-4C55-AC01-29415E01AEDF}" srcOrd="1" destOrd="0" presId="urn:microsoft.com/office/officeart/2005/8/layout/hList1"/>
    <dgm:cxn modelId="{B0B84557-AA0F-49EA-B15D-98B89EC52340}" type="presParOf" srcId="{A436883E-9BFE-4EDB-8037-F28AABE971C7}" destId="{1E41C675-32A1-4F81-ACE3-69B4307184DF}" srcOrd="5" destOrd="0" presId="urn:microsoft.com/office/officeart/2005/8/layout/hList1"/>
    <dgm:cxn modelId="{F37A32DE-1B3E-4320-BFB3-4EEF71474B26}" type="presParOf" srcId="{A436883E-9BFE-4EDB-8037-F28AABE971C7}" destId="{D26EA4D4-E930-4892-A28E-F0954D888597}" srcOrd="6" destOrd="0" presId="urn:microsoft.com/office/officeart/2005/8/layout/hList1"/>
    <dgm:cxn modelId="{B375665B-D59D-4378-8B20-747F7C7D149F}" type="presParOf" srcId="{D26EA4D4-E930-4892-A28E-F0954D888597}" destId="{AEABE320-5822-4752-971A-1886B6A81245}" srcOrd="0" destOrd="0" presId="urn:microsoft.com/office/officeart/2005/8/layout/hList1"/>
    <dgm:cxn modelId="{54ACD1DD-7480-47E7-8CDA-9ED7CB081A8A}" type="presParOf" srcId="{D26EA4D4-E930-4892-A28E-F0954D888597}" destId="{5905F3BD-00CD-4972-88C7-013B14CE9B5F}" srcOrd="1" destOrd="0" presId="urn:microsoft.com/office/officeart/2005/8/layout/hList1"/>
    <dgm:cxn modelId="{043571A5-8637-4955-8110-7E72DC7E6B48}" type="presParOf" srcId="{A436883E-9BFE-4EDB-8037-F28AABE971C7}" destId="{372CF213-A65D-4D02-B448-9D20AA084983}" srcOrd="7" destOrd="0" presId="urn:microsoft.com/office/officeart/2005/8/layout/hList1"/>
    <dgm:cxn modelId="{E9E7B2A1-FE18-48C2-97E6-6C9BEFFEE52B}" type="presParOf" srcId="{A436883E-9BFE-4EDB-8037-F28AABE971C7}" destId="{819C7150-69D8-4088-AB3C-0D9DCF0549F2}" srcOrd="8" destOrd="0" presId="urn:microsoft.com/office/officeart/2005/8/layout/hList1"/>
    <dgm:cxn modelId="{1C5D6AFB-B73F-4F1F-954C-08D5A363305E}" type="presParOf" srcId="{819C7150-69D8-4088-AB3C-0D9DCF0549F2}" destId="{A3769B16-8E2E-4AE5-8837-B9DBA365307C}" srcOrd="0" destOrd="0" presId="urn:microsoft.com/office/officeart/2005/8/layout/hList1"/>
    <dgm:cxn modelId="{25286554-C7E1-4153-86BC-00FCECF90CA0}" type="presParOf" srcId="{819C7150-69D8-4088-AB3C-0D9DCF0549F2}" destId="{55F08C69-891B-4CEA-B1F4-E7FDEA1777D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57B192-3D09-4327-8BE2-BECF261A9AB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3C7CCAD8-58DD-4640-BC6F-9446CBC45300}">
      <dgm:prSet phldrT="[Text]" custT="1"/>
      <dgm:spPr/>
      <dgm:t>
        <a:bodyPr/>
        <a:lstStyle/>
        <a:p>
          <a:r>
            <a:rPr lang="en-US" sz="2000" dirty="0">
              <a:latin typeface="IBM Plex Sans" panose="020B0503050203000203" pitchFamily="34" charset="0"/>
            </a:rPr>
            <a:t>Spring's web module includes many unique web support features:</a:t>
          </a:r>
          <a:endParaRPr lang="en-IN" sz="2000" dirty="0">
            <a:latin typeface="IBM Plex Sans" panose="020B0503050203000203" pitchFamily="34" charset="0"/>
          </a:endParaRPr>
        </a:p>
      </dgm:t>
    </dgm:pt>
    <dgm:pt modelId="{4AB466EF-53E3-405A-910D-641E8633FA23}" type="parTrans" cxnId="{C2A1EB16-E15B-4ACA-BB5B-2F4CD02D364F}">
      <dgm:prSet/>
      <dgm:spPr/>
      <dgm:t>
        <a:bodyPr/>
        <a:lstStyle/>
        <a:p>
          <a:endParaRPr lang="en-IN"/>
        </a:p>
      </dgm:t>
    </dgm:pt>
    <dgm:pt modelId="{B1CD7B29-4075-457D-A87C-E98E5DC53E28}" type="sibTrans" cxnId="{C2A1EB16-E15B-4ACA-BB5B-2F4CD02D364F}">
      <dgm:prSet/>
      <dgm:spPr/>
      <dgm:t>
        <a:bodyPr/>
        <a:lstStyle/>
        <a:p>
          <a:endParaRPr lang="en-IN"/>
        </a:p>
      </dgm:t>
    </dgm:pt>
    <dgm:pt modelId="{946E6864-23B2-48B3-9EAF-1C212B79AD94}">
      <dgm:prSet phldrT="[Text]" custT="1"/>
      <dgm:spPr/>
      <dgm:t>
        <a:bodyPr/>
        <a:lstStyle/>
        <a:p>
          <a:r>
            <a:rPr lang="en-US" sz="2000" dirty="0">
              <a:latin typeface="IBM Plex Sans" panose="020B0503050203000203" pitchFamily="34" charset="0"/>
            </a:rPr>
            <a:t>Clear separation of roles</a:t>
          </a:r>
        </a:p>
        <a:p>
          <a:r>
            <a:rPr lang="en-US" sz="1600" dirty="0">
              <a:latin typeface="IBM Plex Sans" panose="020B0503050203000203" pitchFamily="34" charset="0"/>
            </a:rPr>
            <a:t>Each role — controller, validator, command object, form object, model object, DispatcherServlet, handler mapping, view resolver, and so on — can be fulfilled by a specialized object.</a:t>
          </a:r>
          <a:endParaRPr lang="en-IN" sz="1600" dirty="0"/>
        </a:p>
      </dgm:t>
    </dgm:pt>
    <dgm:pt modelId="{A1782567-29F1-4350-9B90-DA3734F72B19}" type="parTrans" cxnId="{7FE9BB3E-BA89-4E92-9E7B-D68ED818F128}">
      <dgm:prSet/>
      <dgm:spPr/>
      <dgm:t>
        <a:bodyPr/>
        <a:lstStyle/>
        <a:p>
          <a:endParaRPr lang="en-IN"/>
        </a:p>
      </dgm:t>
    </dgm:pt>
    <dgm:pt modelId="{26B9A889-EA7E-4A5A-ACF9-4EE65CD4CCBA}" type="sibTrans" cxnId="{7FE9BB3E-BA89-4E92-9E7B-D68ED818F128}">
      <dgm:prSet/>
      <dgm:spPr/>
      <dgm:t>
        <a:bodyPr/>
        <a:lstStyle/>
        <a:p>
          <a:endParaRPr lang="en-IN"/>
        </a:p>
      </dgm:t>
    </dgm:pt>
    <dgm:pt modelId="{A47CCC40-9950-475D-9485-DA8A8ABEF851}">
      <dgm:prSet phldrT="[Text]" custT="1"/>
      <dgm:spPr/>
      <dgm:t>
        <a:bodyPr/>
        <a:lstStyle/>
        <a:p>
          <a:r>
            <a:rPr lang="en-US" sz="2000" dirty="0">
              <a:latin typeface="IBM Plex Sans" panose="020B0503050203000203" pitchFamily="34" charset="0"/>
            </a:rPr>
            <a:t>Powerful and straightforward configuration of both framework and application classes as JavaBeans</a:t>
          </a:r>
        </a:p>
        <a:p>
          <a:r>
            <a:rPr lang="en-US" sz="1600" dirty="0">
              <a:latin typeface="IBM Plex Sans" panose="020B0503050203000203" pitchFamily="34" charset="0"/>
            </a:rPr>
            <a:t>This configuration capability includes easy referencing across contexts, such as from web controllers to business objects and validators.</a:t>
          </a:r>
          <a:endParaRPr lang="en-IN" sz="1600" dirty="0"/>
        </a:p>
      </dgm:t>
    </dgm:pt>
    <dgm:pt modelId="{95E9AADA-F8B0-43C0-ADB7-2022EF12CF22}" type="parTrans" cxnId="{D5354CC7-50BA-4CEB-BC8B-3FDD41D60B17}">
      <dgm:prSet/>
      <dgm:spPr/>
      <dgm:t>
        <a:bodyPr/>
        <a:lstStyle/>
        <a:p>
          <a:endParaRPr lang="en-IN"/>
        </a:p>
      </dgm:t>
    </dgm:pt>
    <dgm:pt modelId="{3569DA55-3158-4B26-8EA1-9862FC9307EA}" type="sibTrans" cxnId="{D5354CC7-50BA-4CEB-BC8B-3FDD41D60B17}">
      <dgm:prSet/>
      <dgm:spPr/>
      <dgm:t>
        <a:bodyPr/>
        <a:lstStyle/>
        <a:p>
          <a:endParaRPr lang="en-IN"/>
        </a:p>
      </dgm:t>
    </dgm:pt>
    <dgm:pt modelId="{A3122527-71C3-4ECF-968D-DD154709B119}">
      <dgm:prSet phldrT="[Text]" custT="1"/>
      <dgm:spPr/>
      <dgm:t>
        <a:bodyPr/>
        <a:lstStyle/>
        <a:p>
          <a:r>
            <a:rPr lang="en-US" sz="2000" kern="1200" dirty="0">
              <a:solidFill>
                <a:srgbClr val="000000">
                  <a:hueOff val="0"/>
                  <a:satOff val="0"/>
                  <a:lumOff val="0"/>
                  <a:alphaOff val="0"/>
                </a:srgbClr>
              </a:solidFill>
              <a:latin typeface="IBM Plex Sans" panose="020B0503050203000203" pitchFamily="34" charset="0"/>
              <a:ea typeface="+mn-ea"/>
              <a:cs typeface="+mn-cs"/>
            </a:rPr>
            <a:t>Adaptability, non-intrusiveness, and flexibility</a:t>
          </a:r>
        </a:p>
        <a:p>
          <a:r>
            <a:rPr lang="en-US" sz="1600" kern="1200" dirty="0">
              <a:solidFill>
                <a:srgbClr val="000000">
                  <a:hueOff val="0"/>
                  <a:satOff val="0"/>
                  <a:lumOff val="0"/>
                  <a:alphaOff val="0"/>
                </a:srgbClr>
              </a:solidFill>
              <a:latin typeface="IBM Plex Sans" panose="020B0503050203000203" pitchFamily="34" charset="0"/>
              <a:ea typeface="+mn-ea"/>
              <a:cs typeface="+mn-cs"/>
            </a:rPr>
            <a:t>Define any controller method signature you need, possibly using one of the parameter annotations (such as @RequestParam, @RequestHeader, @PathVariable, and more) for a given scenario.</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gm:t>
    </dgm:pt>
    <dgm:pt modelId="{E25BF6B2-3F42-430E-9CAB-0E6D5AADDE26}" type="parTrans" cxnId="{DFC44464-4234-40E6-A00D-07720A401F5D}">
      <dgm:prSet/>
      <dgm:spPr/>
      <dgm:t>
        <a:bodyPr/>
        <a:lstStyle/>
        <a:p>
          <a:endParaRPr lang="en-IN"/>
        </a:p>
      </dgm:t>
    </dgm:pt>
    <dgm:pt modelId="{E0F9E5C4-FEBE-41E7-9CD7-63350C55FC76}" type="sibTrans" cxnId="{DFC44464-4234-40E6-A00D-07720A401F5D}">
      <dgm:prSet/>
      <dgm:spPr/>
      <dgm:t>
        <a:bodyPr/>
        <a:lstStyle/>
        <a:p>
          <a:endParaRPr lang="en-IN"/>
        </a:p>
      </dgm:t>
    </dgm:pt>
    <dgm:pt modelId="{05B5C4F9-8FD2-4CFF-BBF1-D6C72DC8795F}">
      <dgm:prSet phldrT="[Text]" custT="1"/>
      <dgm:spPr/>
      <dgm:t>
        <a:bodyPr/>
        <a:lstStyle/>
        <a:p>
          <a:r>
            <a:rPr lang="en-US" sz="2000" kern="1200" dirty="0">
              <a:solidFill>
                <a:srgbClr val="000000">
                  <a:hueOff val="0"/>
                  <a:satOff val="0"/>
                  <a:lumOff val="0"/>
                  <a:alphaOff val="0"/>
                </a:srgbClr>
              </a:solidFill>
              <a:latin typeface="IBM Plex Sans" panose="020B0503050203000203" pitchFamily="34" charset="0"/>
              <a:ea typeface="+mn-ea"/>
              <a:cs typeface="+mn-cs"/>
            </a:rPr>
            <a:t>Reusable business code, no need for duplication</a:t>
          </a:r>
        </a:p>
        <a:p>
          <a:r>
            <a:rPr lang="en-US" sz="1600" kern="1200" dirty="0">
              <a:solidFill>
                <a:srgbClr val="000000">
                  <a:hueOff val="0"/>
                  <a:satOff val="0"/>
                  <a:lumOff val="0"/>
                  <a:alphaOff val="0"/>
                </a:srgbClr>
              </a:solidFill>
              <a:latin typeface="IBM Plex Sans" panose="020B0503050203000203" pitchFamily="34" charset="0"/>
              <a:ea typeface="+mn-ea"/>
              <a:cs typeface="+mn-cs"/>
            </a:rPr>
            <a:t>Use existing business objects as command or form objects instead of mirroring them to extend a particular framework base class.</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gm:t>
    </dgm:pt>
    <dgm:pt modelId="{D6975DE6-49C3-4154-9E59-920736C8853C}" type="parTrans" cxnId="{B0E59C49-E03D-46A1-8B84-FB09462D8749}">
      <dgm:prSet/>
      <dgm:spPr/>
      <dgm:t>
        <a:bodyPr/>
        <a:lstStyle/>
        <a:p>
          <a:endParaRPr lang="en-IN"/>
        </a:p>
      </dgm:t>
    </dgm:pt>
    <dgm:pt modelId="{B0C536DE-A251-4776-99AB-E0ABB638920D}" type="sibTrans" cxnId="{B0E59C49-E03D-46A1-8B84-FB09462D8749}">
      <dgm:prSet/>
      <dgm:spPr/>
      <dgm:t>
        <a:bodyPr/>
        <a:lstStyle/>
        <a:p>
          <a:endParaRPr lang="en-IN"/>
        </a:p>
      </dgm:t>
    </dgm:pt>
    <dgm:pt modelId="{B44D8175-32B0-40E3-AD57-B17197A051CB}" type="pres">
      <dgm:prSet presAssocID="{D457B192-3D09-4327-8BE2-BECF261A9AB8}" presName="vert0" presStyleCnt="0">
        <dgm:presLayoutVars>
          <dgm:dir/>
          <dgm:animOne val="branch"/>
          <dgm:animLvl val="lvl"/>
        </dgm:presLayoutVars>
      </dgm:prSet>
      <dgm:spPr/>
    </dgm:pt>
    <dgm:pt modelId="{A9C736DB-C1F9-4B4E-80C8-49AB83001ED4}" type="pres">
      <dgm:prSet presAssocID="{3C7CCAD8-58DD-4640-BC6F-9446CBC45300}" presName="thickLine" presStyleLbl="alignNode1" presStyleIdx="0" presStyleCnt="1"/>
      <dgm:spPr/>
    </dgm:pt>
    <dgm:pt modelId="{719B760C-BC91-4527-A1C8-73EDB3B5F9E1}" type="pres">
      <dgm:prSet presAssocID="{3C7CCAD8-58DD-4640-BC6F-9446CBC45300}" presName="horz1" presStyleCnt="0"/>
      <dgm:spPr/>
    </dgm:pt>
    <dgm:pt modelId="{B77A76FC-464D-4B04-AACF-9E445EB2453A}" type="pres">
      <dgm:prSet presAssocID="{3C7CCAD8-58DD-4640-BC6F-9446CBC45300}" presName="tx1" presStyleLbl="revTx" presStyleIdx="0" presStyleCnt="5"/>
      <dgm:spPr/>
    </dgm:pt>
    <dgm:pt modelId="{3779551C-E23A-4509-A1D3-9F4E7F95698F}" type="pres">
      <dgm:prSet presAssocID="{3C7CCAD8-58DD-4640-BC6F-9446CBC45300}" presName="vert1" presStyleCnt="0"/>
      <dgm:spPr/>
    </dgm:pt>
    <dgm:pt modelId="{3F8A944B-4970-4A0F-8932-240F0F684843}" type="pres">
      <dgm:prSet presAssocID="{946E6864-23B2-48B3-9EAF-1C212B79AD94}" presName="vertSpace2a" presStyleCnt="0"/>
      <dgm:spPr/>
    </dgm:pt>
    <dgm:pt modelId="{475D2594-8A56-4278-833B-421F67EB3EE9}" type="pres">
      <dgm:prSet presAssocID="{946E6864-23B2-48B3-9EAF-1C212B79AD94}" presName="horz2" presStyleCnt="0"/>
      <dgm:spPr/>
    </dgm:pt>
    <dgm:pt modelId="{62B60A30-9563-492E-A545-B0CD9C78749E}" type="pres">
      <dgm:prSet presAssocID="{946E6864-23B2-48B3-9EAF-1C212B79AD94}" presName="horzSpace2" presStyleCnt="0"/>
      <dgm:spPr/>
    </dgm:pt>
    <dgm:pt modelId="{BC60C5B2-4674-4B59-AB1E-438043047ADF}" type="pres">
      <dgm:prSet presAssocID="{946E6864-23B2-48B3-9EAF-1C212B79AD94}" presName="tx2" presStyleLbl="revTx" presStyleIdx="1" presStyleCnt="5" custScaleY="44833" custLinFactNeighborY="-3322"/>
      <dgm:spPr/>
    </dgm:pt>
    <dgm:pt modelId="{9189E6DC-E856-4B93-B87B-204A6990DE60}" type="pres">
      <dgm:prSet presAssocID="{946E6864-23B2-48B3-9EAF-1C212B79AD94}" presName="vert2" presStyleCnt="0"/>
      <dgm:spPr/>
    </dgm:pt>
    <dgm:pt modelId="{EE7B9112-0F26-4A58-8579-92F838225129}" type="pres">
      <dgm:prSet presAssocID="{946E6864-23B2-48B3-9EAF-1C212B79AD94}" presName="thinLine2b" presStyleLbl="callout" presStyleIdx="0" presStyleCnt="4" custLinFactY="200000" custLinFactNeighborY="262077"/>
      <dgm:spPr/>
    </dgm:pt>
    <dgm:pt modelId="{5C076BC5-7490-4F55-A6BB-1D1968180D29}" type="pres">
      <dgm:prSet presAssocID="{946E6864-23B2-48B3-9EAF-1C212B79AD94}" presName="vertSpace2b" presStyleCnt="0"/>
      <dgm:spPr/>
    </dgm:pt>
    <dgm:pt modelId="{B9D706C7-7B32-4A57-B226-A5EA19564721}" type="pres">
      <dgm:prSet presAssocID="{A47CCC40-9950-475D-9485-DA8A8ABEF851}" presName="horz2" presStyleCnt="0"/>
      <dgm:spPr/>
    </dgm:pt>
    <dgm:pt modelId="{EB8CA8E2-C7F0-464F-94ED-F1FD75B51416}" type="pres">
      <dgm:prSet presAssocID="{A47CCC40-9950-475D-9485-DA8A8ABEF851}" presName="horzSpace2" presStyleCnt="0"/>
      <dgm:spPr/>
    </dgm:pt>
    <dgm:pt modelId="{B1FFD089-40BC-4318-9B0E-489905BC6F0B}" type="pres">
      <dgm:prSet presAssocID="{A47CCC40-9950-475D-9485-DA8A8ABEF851}" presName="tx2" presStyleLbl="revTx" presStyleIdx="2" presStyleCnt="5" custScaleY="55277" custLinFactNeighborX="0" custLinFactNeighborY="9652"/>
      <dgm:spPr/>
    </dgm:pt>
    <dgm:pt modelId="{F0649EB5-6230-42A1-AEA4-7787FECE958C}" type="pres">
      <dgm:prSet presAssocID="{A47CCC40-9950-475D-9485-DA8A8ABEF851}" presName="vert2" presStyleCnt="0"/>
      <dgm:spPr/>
    </dgm:pt>
    <dgm:pt modelId="{C31B1D68-A35C-434E-A0B1-3C5101369929}" type="pres">
      <dgm:prSet presAssocID="{A47CCC40-9950-475D-9485-DA8A8ABEF851}" presName="thinLine2b" presStyleLbl="callout" presStyleIdx="1" presStyleCnt="4" custLinFactY="480005" custLinFactNeighborY="500000"/>
      <dgm:spPr/>
    </dgm:pt>
    <dgm:pt modelId="{0E9E0BF7-AE20-430B-BA76-16BEDCFC742B}" type="pres">
      <dgm:prSet presAssocID="{A47CCC40-9950-475D-9485-DA8A8ABEF851}" presName="vertSpace2b" presStyleCnt="0"/>
      <dgm:spPr/>
    </dgm:pt>
    <dgm:pt modelId="{8DCE0C21-3F7D-4B59-99F4-69C3C7ACAD4F}" type="pres">
      <dgm:prSet presAssocID="{A3122527-71C3-4ECF-968D-DD154709B119}" presName="horz2" presStyleCnt="0"/>
      <dgm:spPr/>
    </dgm:pt>
    <dgm:pt modelId="{68454E4C-5894-4F75-833B-87F480F9F4D5}" type="pres">
      <dgm:prSet presAssocID="{A3122527-71C3-4ECF-968D-DD154709B119}" presName="horzSpace2" presStyleCnt="0"/>
      <dgm:spPr/>
    </dgm:pt>
    <dgm:pt modelId="{6D60510D-DB29-48B3-808B-4759AB193904}" type="pres">
      <dgm:prSet presAssocID="{A3122527-71C3-4ECF-968D-DD154709B119}" presName="tx2" presStyleLbl="revTx" presStyleIdx="3" presStyleCnt="5" custLinFactNeighborX="0" custLinFactNeighborY="32874"/>
      <dgm:spPr/>
    </dgm:pt>
    <dgm:pt modelId="{1798BC63-A58C-4908-998C-2B07E3FE1C38}" type="pres">
      <dgm:prSet presAssocID="{A3122527-71C3-4ECF-968D-DD154709B119}" presName="vert2" presStyleCnt="0"/>
      <dgm:spPr/>
    </dgm:pt>
    <dgm:pt modelId="{2CC17BAA-68AF-41AD-8851-7DD561274884}" type="pres">
      <dgm:prSet presAssocID="{A3122527-71C3-4ECF-968D-DD154709B119}" presName="thinLine2b" presStyleLbl="callout" presStyleIdx="2" presStyleCnt="4"/>
      <dgm:spPr/>
    </dgm:pt>
    <dgm:pt modelId="{B8F75CD9-81D4-4F39-AAD6-C8827B4AA73F}" type="pres">
      <dgm:prSet presAssocID="{A3122527-71C3-4ECF-968D-DD154709B119}" presName="vertSpace2b" presStyleCnt="0"/>
      <dgm:spPr/>
    </dgm:pt>
    <dgm:pt modelId="{F91BEA34-356E-4433-8AA3-6CC3B75EFA14}" type="pres">
      <dgm:prSet presAssocID="{05B5C4F9-8FD2-4CFF-BBF1-D6C72DC8795F}" presName="horz2" presStyleCnt="0"/>
      <dgm:spPr/>
    </dgm:pt>
    <dgm:pt modelId="{E2D3DAC4-C13C-4EB8-832B-3C645E802F0A}" type="pres">
      <dgm:prSet presAssocID="{05B5C4F9-8FD2-4CFF-BBF1-D6C72DC8795F}" presName="horzSpace2" presStyleCnt="0"/>
      <dgm:spPr/>
    </dgm:pt>
    <dgm:pt modelId="{DE830DAB-95FB-4D4A-9A64-B730018B58BC}" type="pres">
      <dgm:prSet presAssocID="{05B5C4F9-8FD2-4CFF-BBF1-D6C72DC8795F}" presName="tx2" presStyleLbl="revTx" presStyleIdx="4" presStyleCnt="5" custScaleY="56905" custLinFactNeighborY="258"/>
      <dgm:spPr/>
    </dgm:pt>
    <dgm:pt modelId="{5CA42BC2-8E4E-4749-9A74-95B4566B50F2}" type="pres">
      <dgm:prSet presAssocID="{05B5C4F9-8FD2-4CFF-BBF1-D6C72DC8795F}" presName="vert2" presStyleCnt="0"/>
      <dgm:spPr/>
    </dgm:pt>
    <dgm:pt modelId="{87AE9ACD-04A9-4707-91C4-CC3681758F97}" type="pres">
      <dgm:prSet presAssocID="{05B5C4F9-8FD2-4CFF-BBF1-D6C72DC8795F}" presName="thinLine2b" presStyleLbl="callout" presStyleIdx="3" presStyleCnt="4"/>
      <dgm:spPr/>
    </dgm:pt>
    <dgm:pt modelId="{0BF29205-E899-4E64-8BE9-D9C764AAA481}" type="pres">
      <dgm:prSet presAssocID="{05B5C4F9-8FD2-4CFF-BBF1-D6C72DC8795F}" presName="vertSpace2b" presStyleCnt="0"/>
      <dgm:spPr/>
    </dgm:pt>
  </dgm:ptLst>
  <dgm:cxnLst>
    <dgm:cxn modelId="{340C0F16-B7C6-4647-A0BD-EEBE65C333D9}" type="presOf" srcId="{3C7CCAD8-58DD-4640-BC6F-9446CBC45300}" destId="{B77A76FC-464D-4B04-AACF-9E445EB2453A}" srcOrd="0" destOrd="0" presId="urn:microsoft.com/office/officeart/2008/layout/LinedList"/>
    <dgm:cxn modelId="{C2A1EB16-E15B-4ACA-BB5B-2F4CD02D364F}" srcId="{D457B192-3D09-4327-8BE2-BECF261A9AB8}" destId="{3C7CCAD8-58DD-4640-BC6F-9446CBC45300}" srcOrd="0" destOrd="0" parTransId="{4AB466EF-53E3-405A-910D-641E8633FA23}" sibTransId="{B1CD7B29-4075-457D-A87C-E98E5DC53E28}"/>
    <dgm:cxn modelId="{CC374433-D12E-4B25-89A7-6B6B5118B995}" type="presOf" srcId="{D457B192-3D09-4327-8BE2-BECF261A9AB8}" destId="{B44D8175-32B0-40E3-AD57-B17197A051CB}" srcOrd="0" destOrd="0" presId="urn:microsoft.com/office/officeart/2008/layout/LinedList"/>
    <dgm:cxn modelId="{7FE9BB3E-BA89-4E92-9E7B-D68ED818F128}" srcId="{3C7CCAD8-58DD-4640-BC6F-9446CBC45300}" destId="{946E6864-23B2-48B3-9EAF-1C212B79AD94}" srcOrd="0" destOrd="0" parTransId="{A1782567-29F1-4350-9B90-DA3734F72B19}" sibTransId="{26B9A889-EA7E-4A5A-ACF9-4EE65CD4CCBA}"/>
    <dgm:cxn modelId="{DFC44464-4234-40E6-A00D-07720A401F5D}" srcId="{3C7CCAD8-58DD-4640-BC6F-9446CBC45300}" destId="{A3122527-71C3-4ECF-968D-DD154709B119}" srcOrd="2" destOrd="0" parTransId="{E25BF6B2-3F42-430E-9CAB-0E6D5AADDE26}" sibTransId="{E0F9E5C4-FEBE-41E7-9CD7-63350C55FC76}"/>
    <dgm:cxn modelId="{B0E59C49-E03D-46A1-8B84-FB09462D8749}" srcId="{3C7CCAD8-58DD-4640-BC6F-9446CBC45300}" destId="{05B5C4F9-8FD2-4CFF-BBF1-D6C72DC8795F}" srcOrd="3" destOrd="0" parTransId="{D6975DE6-49C3-4154-9E59-920736C8853C}" sibTransId="{B0C536DE-A251-4776-99AB-E0ABB638920D}"/>
    <dgm:cxn modelId="{F5A9274F-B7FE-4EEE-8F03-7661559FD93F}" type="presOf" srcId="{A47CCC40-9950-475D-9485-DA8A8ABEF851}" destId="{B1FFD089-40BC-4318-9B0E-489905BC6F0B}" srcOrd="0" destOrd="0" presId="urn:microsoft.com/office/officeart/2008/layout/LinedList"/>
    <dgm:cxn modelId="{F75D5B73-DFD3-4BAE-BA60-4FB4D99107C1}" type="presOf" srcId="{946E6864-23B2-48B3-9EAF-1C212B79AD94}" destId="{BC60C5B2-4674-4B59-AB1E-438043047ADF}" srcOrd="0" destOrd="0" presId="urn:microsoft.com/office/officeart/2008/layout/LinedList"/>
    <dgm:cxn modelId="{F4492C85-E634-4385-8678-9044C61D76A5}" type="presOf" srcId="{A3122527-71C3-4ECF-968D-DD154709B119}" destId="{6D60510D-DB29-48B3-808B-4759AB193904}" srcOrd="0" destOrd="0" presId="urn:microsoft.com/office/officeart/2008/layout/LinedList"/>
    <dgm:cxn modelId="{B58225A9-237E-47A2-AAFB-05F1319C34F8}" type="presOf" srcId="{05B5C4F9-8FD2-4CFF-BBF1-D6C72DC8795F}" destId="{DE830DAB-95FB-4D4A-9A64-B730018B58BC}" srcOrd="0" destOrd="0" presId="urn:microsoft.com/office/officeart/2008/layout/LinedList"/>
    <dgm:cxn modelId="{D5354CC7-50BA-4CEB-BC8B-3FDD41D60B17}" srcId="{3C7CCAD8-58DD-4640-BC6F-9446CBC45300}" destId="{A47CCC40-9950-475D-9485-DA8A8ABEF851}" srcOrd="1" destOrd="0" parTransId="{95E9AADA-F8B0-43C0-ADB7-2022EF12CF22}" sibTransId="{3569DA55-3158-4B26-8EA1-9862FC9307EA}"/>
    <dgm:cxn modelId="{C1C0E0EE-5193-4DCD-9708-3332F5C4C960}" type="presParOf" srcId="{B44D8175-32B0-40E3-AD57-B17197A051CB}" destId="{A9C736DB-C1F9-4B4E-80C8-49AB83001ED4}" srcOrd="0" destOrd="0" presId="urn:microsoft.com/office/officeart/2008/layout/LinedList"/>
    <dgm:cxn modelId="{7BB5EF09-E612-44E6-B6FA-1B9F099E33E0}" type="presParOf" srcId="{B44D8175-32B0-40E3-AD57-B17197A051CB}" destId="{719B760C-BC91-4527-A1C8-73EDB3B5F9E1}" srcOrd="1" destOrd="0" presId="urn:microsoft.com/office/officeart/2008/layout/LinedList"/>
    <dgm:cxn modelId="{B4004A40-044B-4CE3-8D1A-C9B196FD0176}" type="presParOf" srcId="{719B760C-BC91-4527-A1C8-73EDB3B5F9E1}" destId="{B77A76FC-464D-4B04-AACF-9E445EB2453A}" srcOrd="0" destOrd="0" presId="urn:microsoft.com/office/officeart/2008/layout/LinedList"/>
    <dgm:cxn modelId="{E94692DA-DF42-46C8-B6F6-5C8CA097AB84}" type="presParOf" srcId="{719B760C-BC91-4527-A1C8-73EDB3B5F9E1}" destId="{3779551C-E23A-4509-A1D3-9F4E7F95698F}" srcOrd="1" destOrd="0" presId="urn:microsoft.com/office/officeart/2008/layout/LinedList"/>
    <dgm:cxn modelId="{E46D12D4-83EE-44E1-97B8-2FDC67C1B471}" type="presParOf" srcId="{3779551C-E23A-4509-A1D3-9F4E7F95698F}" destId="{3F8A944B-4970-4A0F-8932-240F0F684843}" srcOrd="0" destOrd="0" presId="urn:microsoft.com/office/officeart/2008/layout/LinedList"/>
    <dgm:cxn modelId="{B484BF17-4733-4413-B427-BC640A327536}" type="presParOf" srcId="{3779551C-E23A-4509-A1D3-9F4E7F95698F}" destId="{475D2594-8A56-4278-833B-421F67EB3EE9}" srcOrd="1" destOrd="0" presId="urn:microsoft.com/office/officeart/2008/layout/LinedList"/>
    <dgm:cxn modelId="{5646061F-4895-4434-BD22-4C2356EBF56E}" type="presParOf" srcId="{475D2594-8A56-4278-833B-421F67EB3EE9}" destId="{62B60A30-9563-492E-A545-B0CD9C78749E}" srcOrd="0" destOrd="0" presId="urn:microsoft.com/office/officeart/2008/layout/LinedList"/>
    <dgm:cxn modelId="{1D504F51-83BE-4A20-AB6E-4A03C6A70B7D}" type="presParOf" srcId="{475D2594-8A56-4278-833B-421F67EB3EE9}" destId="{BC60C5B2-4674-4B59-AB1E-438043047ADF}" srcOrd="1" destOrd="0" presId="urn:microsoft.com/office/officeart/2008/layout/LinedList"/>
    <dgm:cxn modelId="{35D96FB5-2684-4284-9434-290F77C2789C}" type="presParOf" srcId="{475D2594-8A56-4278-833B-421F67EB3EE9}" destId="{9189E6DC-E856-4B93-B87B-204A6990DE60}" srcOrd="2" destOrd="0" presId="urn:microsoft.com/office/officeart/2008/layout/LinedList"/>
    <dgm:cxn modelId="{A4AA02E0-BB5F-4E28-BA79-3D14E30D5FED}" type="presParOf" srcId="{3779551C-E23A-4509-A1D3-9F4E7F95698F}" destId="{EE7B9112-0F26-4A58-8579-92F838225129}" srcOrd="2" destOrd="0" presId="urn:microsoft.com/office/officeart/2008/layout/LinedList"/>
    <dgm:cxn modelId="{1C262702-7DC5-4F0A-9DC6-2E60FEBE205A}" type="presParOf" srcId="{3779551C-E23A-4509-A1D3-9F4E7F95698F}" destId="{5C076BC5-7490-4F55-A6BB-1D1968180D29}" srcOrd="3" destOrd="0" presId="urn:microsoft.com/office/officeart/2008/layout/LinedList"/>
    <dgm:cxn modelId="{108B6477-4989-443F-9765-C3D4E700CF4E}" type="presParOf" srcId="{3779551C-E23A-4509-A1D3-9F4E7F95698F}" destId="{B9D706C7-7B32-4A57-B226-A5EA19564721}" srcOrd="4" destOrd="0" presId="urn:microsoft.com/office/officeart/2008/layout/LinedList"/>
    <dgm:cxn modelId="{070541F5-2355-4506-886F-07F934FCDC53}" type="presParOf" srcId="{B9D706C7-7B32-4A57-B226-A5EA19564721}" destId="{EB8CA8E2-C7F0-464F-94ED-F1FD75B51416}" srcOrd="0" destOrd="0" presId="urn:microsoft.com/office/officeart/2008/layout/LinedList"/>
    <dgm:cxn modelId="{FFEC96AB-D0F0-4F66-92A7-AC83C3EF191D}" type="presParOf" srcId="{B9D706C7-7B32-4A57-B226-A5EA19564721}" destId="{B1FFD089-40BC-4318-9B0E-489905BC6F0B}" srcOrd="1" destOrd="0" presId="urn:microsoft.com/office/officeart/2008/layout/LinedList"/>
    <dgm:cxn modelId="{08EDAE68-DD0C-4CC9-A0AA-A8AC6AA0E540}" type="presParOf" srcId="{B9D706C7-7B32-4A57-B226-A5EA19564721}" destId="{F0649EB5-6230-42A1-AEA4-7787FECE958C}" srcOrd="2" destOrd="0" presId="urn:microsoft.com/office/officeart/2008/layout/LinedList"/>
    <dgm:cxn modelId="{EE189BC7-8057-4082-A5D8-54F5A75061D4}" type="presParOf" srcId="{3779551C-E23A-4509-A1D3-9F4E7F95698F}" destId="{C31B1D68-A35C-434E-A0B1-3C5101369929}" srcOrd="5" destOrd="0" presId="urn:microsoft.com/office/officeart/2008/layout/LinedList"/>
    <dgm:cxn modelId="{53514764-7196-4E9D-9501-60A285AAB18E}" type="presParOf" srcId="{3779551C-E23A-4509-A1D3-9F4E7F95698F}" destId="{0E9E0BF7-AE20-430B-BA76-16BEDCFC742B}" srcOrd="6" destOrd="0" presId="urn:microsoft.com/office/officeart/2008/layout/LinedList"/>
    <dgm:cxn modelId="{53508C38-1020-428A-9B69-AF25979344D4}" type="presParOf" srcId="{3779551C-E23A-4509-A1D3-9F4E7F95698F}" destId="{8DCE0C21-3F7D-4B59-99F4-69C3C7ACAD4F}" srcOrd="7" destOrd="0" presId="urn:microsoft.com/office/officeart/2008/layout/LinedList"/>
    <dgm:cxn modelId="{4201597F-71A0-4A7C-802E-4357879620D9}" type="presParOf" srcId="{8DCE0C21-3F7D-4B59-99F4-69C3C7ACAD4F}" destId="{68454E4C-5894-4F75-833B-87F480F9F4D5}" srcOrd="0" destOrd="0" presId="urn:microsoft.com/office/officeart/2008/layout/LinedList"/>
    <dgm:cxn modelId="{5BE9E99D-B9CF-497A-B1EC-630969CC1790}" type="presParOf" srcId="{8DCE0C21-3F7D-4B59-99F4-69C3C7ACAD4F}" destId="{6D60510D-DB29-48B3-808B-4759AB193904}" srcOrd="1" destOrd="0" presId="urn:microsoft.com/office/officeart/2008/layout/LinedList"/>
    <dgm:cxn modelId="{B2102E04-CE08-4380-8034-D6FD32356BD8}" type="presParOf" srcId="{8DCE0C21-3F7D-4B59-99F4-69C3C7ACAD4F}" destId="{1798BC63-A58C-4908-998C-2B07E3FE1C38}" srcOrd="2" destOrd="0" presId="urn:microsoft.com/office/officeart/2008/layout/LinedList"/>
    <dgm:cxn modelId="{4CF25AEA-E24F-481E-9429-815B237434A7}" type="presParOf" srcId="{3779551C-E23A-4509-A1D3-9F4E7F95698F}" destId="{2CC17BAA-68AF-41AD-8851-7DD561274884}" srcOrd="8" destOrd="0" presId="urn:microsoft.com/office/officeart/2008/layout/LinedList"/>
    <dgm:cxn modelId="{D70B7F83-A0A2-42D3-81E8-7DC37F65AF1F}" type="presParOf" srcId="{3779551C-E23A-4509-A1D3-9F4E7F95698F}" destId="{B8F75CD9-81D4-4F39-AAD6-C8827B4AA73F}" srcOrd="9" destOrd="0" presId="urn:microsoft.com/office/officeart/2008/layout/LinedList"/>
    <dgm:cxn modelId="{07739432-1941-4A27-8621-C339A0361250}" type="presParOf" srcId="{3779551C-E23A-4509-A1D3-9F4E7F95698F}" destId="{F91BEA34-356E-4433-8AA3-6CC3B75EFA14}" srcOrd="10" destOrd="0" presId="urn:microsoft.com/office/officeart/2008/layout/LinedList"/>
    <dgm:cxn modelId="{DAAE92F4-79B2-41D5-B181-F8ED940A15D5}" type="presParOf" srcId="{F91BEA34-356E-4433-8AA3-6CC3B75EFA14}" destId="{E2D3DAC4-C13C-4EB8-832B-3C645E802F0A}" srcOrd="0" destOrd="0" presId="urn:microsoft.com/office/officeart/2008/layout/LinedList"/>
    <dgm:cxn modelId="{5398E0A5-59A0-402C-BDDC-45EFD9AE08FB}" type="presParOf" srcId="{F91BEA34-356E-4433-8AA3-6CC3B75EFA14}" destId="{DE830DAB-95FB-4D4A-9A64-B730018B58BC}" srcOrd="1" destOrd="0" presId="urn:microsoft.com/office/officeart/2008/layout/LinedList"/>
    <dgm:cxn modelId="{946B5C31-777D-41F9-93BA-C12AC83B4EB7}" type="presParOf" srcId="{F91BEA34-356E-4433-8AA3-6CC3B75EFA14}" destId="{5CA42BC2-8E4E-4749-9A74-95B4566B50F2}" srcOrd="2" destOrd="0" presId="urn:microsoft.com/office/officeart/2008/layout/LinedList"/>
    <dgm:cxn modelId="{79E7E2ED-F195-4682-8841-234856404DB2}" type="presParOf" srcId="{3779551C-E23A-4509-A1D3-9F4E7F95698F}" destId="{87AE9ACD-04A9-4707-91C4-CC3681758F97}" srcOrd="11" destOrd="0" presId="urn:microsoft.com/office/officeart/2008/layout/LinedList"/>
    <dgm:cxn modelId="{F14CA9BD-7F04-4A51-8783-C726A1D5C988}" type="presParOf" srcId="{3779551C-E23A-4509-A1D3-9F4E7F95698F}" destId="{0BF29205-E899-4E64-8BE9-D9C764AAA481}"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57B192-3D09-4327-8BE2-BECF261A9AB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3C7CCAD8-58DD-4640-BC6F-9446CBC45300}">
      <dgm:prSet phldrT="[Text]" custT="1"/>
      <dgm:spPr/>
      <dgm:t>
        <a:bodyPr/>
        <a:lstStyle/>
        <a:p>
          <a:r>
            <a:rPr lang="en-US" sz="2000" dirty="0">
              <a:latin typeface="IBM Plex Sans" panose="020B0503050203000203" pitchFamily="34" charset="0"/>
            </a:rPr>
            <a:t>Spring's web module includes many unique web support features:</a:t>
          </a:r>
          <a:endParaRPr lang="en-IN" sz="2000" dirty="0">
            <a:latin typeface="IBM Plex Sans" panose="020B0503050203000203" pitchFamily="34" charset="0"/>
          </a:endParaRPr>
        </a:p>
      </dgm:t>
    </dgm:pt>
    <dgm:pt modelId="{4AB466EF-53E3-405A-910D-641E8633FA23}" type="parTrans" cxnId="{C2A1EB16-E15B-4ACA-BB5B-2F4CD02D364F}">
      <dgm:prSet/>
      <dgm:spPr/>
      <dgm:t>
        <a:bodyPr/>
        <a:lstStyle/>
        <a:p>
          <a:endParaRPr lang="en-IN"/>
        </a:p>
      </dgm:t>
    </dgm:pt>
    <dgm:pt modelId="{B1CD7B29-4075-457D-A87C-E98E5DC53E28}" type="sibTrans" cxnId="{C2A1EB16-E15B-4ACA-BB5B-2F4CD02D364F}">
      <dgm:prSet/>
      <dgm:spPr/>
      <dgm:t>
        <a:bodyPr/>
        <a:lstStyle/>
        <a:p>
          <a:endParaRPr lang="en-IN"/>
        </a:p>
      </dgm:t>
    </dgm:pt>
    <dgm:pt modelId="{946E6864-23B2-48B3-9EAF-1C212B79AD94}">
      <dgm:prSet phldrT="[Text]" custT="1"/>
      <dgm:spPr/>
      <dgm:t>
        <a:bodyPr/>
        <a:lstStyle/>
        <a:p>
          <a:r>
            <a:rPr lang="en-US" sz="2000" kern="1200" dirty="0">
              <a:solidFill>
                <a:srgbClr val="000000">
                  <a:hueOff val="0"/>
                  <a:satOff val="0"/>
                  <a:lumOff val="0"/>
                  <a:alphaOff val="0"/>
                </a:srgbClr>
              </a:solidFill>
              <a:latin typeface="IBM Plex Sans" panose="020B0503050203000203" pitchFamily="34" charset="0"/>
              <a:ea typeface="+mn-ea"/>
              <a:cs typeface="+mn-cs"/>
            </a:rPr>
            <a:t>Customizable binding and validation</a:t>
          </a:r>
        </a:p>
        <a:p>
          <a:r>
            <a:rPr lang="en-US" sz="1600" kern="1200" dirty="0">
              <a:solidFill>
                <a:srgbClr val="000000">
                  <a:hueOff val="0"/>
                  <a:satOff val="0"/>
                  <a:lumOff val="0"/>
                  <a:alphaOff val="0"/>
                </a:srgbClr>
              </a:solidFill>
              <a:latin typeface="IBM Plex Sans" panose="020B0503050203000203" pitchFamily="34" charset="0"/>
              <a:ea typeface="+mn-ea"/>
              <a:cs typeface="+mn-cs"/>
            </a:rPr>
            <a:t>Type mismatches as application-level validation errors that keep the offending value, localized date and number binding, and so on instead of String-only form objects with manual parsing and conversion to business objects.</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gm:t>
    </dgm:pt>
    <dgm:pt modelId="{A1782567-29F1-4350-9B90-DA3734F72B19}" type="parTrans" cxnId="{7FE9BB3E-BA89-4E92-9E7B-D68ED818F128}">
      <dgm:prSet/>
      <dgm:spPr/>
      <dgm:t>
        <a:bodyPr/>
        <a:lstStyle/>
        <a:p>
          <a:endParaRPr lang="en-IN"/>
        </a:p>
      </dgm:t>
    </dgm:pt>
    <dgm:pt modelId="{26B9A889-EA7E-4A5A-ACF9-4EE65CD4CCBA}" type="sibTrans" cxnId="{7FE9BB3E-BA89-4E92-9E7B-D68ED818F128}">
      <dgm:prSet/>
      <dgm:spPr/>
      <dgm:t>
        <a:bodyPr/>
        <a:lstStyle/>
        <a:p>
          <a:endParaRPr lang="en-IN"/>
        </a:p>
      </dgm:t>
    </dgm:pt>
    <dgm:pt modelId="{A47CCC40-9950-475D-9485-DA8A8ABEF851}">
      <dgm:prSet phldrT="[Text]" custT="1"/>
      <dgm:spPr/>
      <dgm:t>
        <a:bodyPr/>
        <a:lstStyle/>
        <a:p>
          <a:r>
            <a:rPr lang="en-US" sz="2000" kern="1200" dirty="0">
              <a:solidFill>
                <a:srgbClr val="000000">
                  <a:hueOff val="0"/>
                  <a:satOff val="0"/>
                  <a:lumOff val="0"/>
                  <a:alphaOff val="0"/>
                </a:srgbClr>
              </a:solidFill>
              <a:latin typeface="IBM Plex Sans" panose="020B0503050203000203" pitchFamily="34" charset="0"/>
              <a:ea typeface="+mn-ea"/>
              <a:cs typeface="+mn-cs"/>
            </a:rPr>
            <a:t>Customizable handler mapping and view resolution</a:t>
          </a:r>
        </a:p>
        <a:p>
          <a:r>
            <a:rPr lang="en-US" sz="1600" kern="1200" dirty="0">
              <a:solidFill>
                <a:srgbClr val="000000">
                  <a:hueOff val="0"/>
                  <a:satOff val="0"/>
                  <a:lumOff val="0"/>
                  <a:alphaOff val="0"/>
                </a:srgbClr>
              </a:solidFill>
              <a:latin typeface="IBM Plex Sans" panose="020B0503050203000203" pitchFamily="34" charset="0"/>
              <a:ea typeface="+mn-ea"/>
              <a:cs typeface="+mn-cs"/>
            </a:rPr>
            <a:t>Handler mapping and view resolution strategies range from simple URL-based configuration, to sophisticated, purpose-built resolution strategies. Spring is more flexible than web MVC frameworks that mandate a particular technique.</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gm:t>
    </dgm:pt>
    <dgm:pt modelId="{95E9AADA-F8B0-43C0-ADB7-2022EF12CF22}" type="parTrans" cxnId="{D5354CC7-50BA-4CEB-BC8B-3FDD41D60B17}">
      <dgm:prSet/>
      <dgm:spPr/>
      <dgm:t>
        <a:bodyPr/>
        <a:lstStyle/>
        <a:p>
          <a:endParaRPr lang="en-IN"/>
        </a:p>
      </dgm:t>
    </dgm:pt>
    <dgm:pt modelId="{3569DA55-3158-4B26-8EA1-9862FC9307EA}" type="sibTrans" cxnId="{D5354CC7-50BA-4CEB-BC8B-3FDD41D60B17}">
      <dgm:prSet/>
      <dgm:spPr/>
      <dgm:t>
        <a:bodyPr/>
        <a:lstStyle/>
        <a:p>
          <a:endParaRPr lang="en-IN"/>
        </a:p>
      </dgm:t>
    </dgm:pt>
    <dgm:pt modelId="{A3122527-71C3-4ECF-968D-DD154709B119}">
      <dgm:prSet phldrT="[Text]" custT="1"/>
      <dgm:spPr/>
      <dgm:t>
        <a:bodyPr/>
        <a:lstStyle/>
        <a:p>
          <a:r>
            <a:rPr lang="en-US" sz="2000" kern="1200" dirty="0">
              <a:solidFill>
                <a:srgbClr val="000000">
                  <a:hueOff val="0"/>
                  <a:satOff val="0"/>
                  <a:lumOff val="0"/>
                  <a:alphaOff val="0"/>
                </a:srgbClr>
              </a:solidFill>
              <a:latin typeface="IBM Plex Sans" panose="020B0503050203000203" pitchFamily="34" charset="0"/>
              <a:ea typeface="+mn-ea"/>
              <a:cs typeface="+mn-cs"/>
            </a:rPr>
            <a:t>Flexible model transfer</a:t>
          </a:r>
        </a:p>
        <a:p>
          <a:r>
            <a:rPr lang="en-US" sz="1600" kern="1200" dirty="0">
              <a:solidFill>
                <a:srgbClr val="000000">
                  <a:hueOff val="0"/>
                  <a:satOff val="0"/>
                  <a:lumOff val="0"/>
                  <a:alphaOff val="0"/>
                </a:srgbClr>
              </a:solidFill>
              <a:latin typeface="IBM Plex Sans" panose="020B0503050203000203" pitchFamily="34" charset="0"/>
              <a:ea typeface="+mn-ea"/>
              <a:cs typeface="+mn-cs"/>
            </a:rPr>
            <a:t>Model transfer with a name/value Map supports easy integration with any view technology.</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gm:t>
    </dgm:pt>
    <dgm:pt modelId="{E25BF6B2-3F42-430E-9CAB-0E6D5AADDE26}" type="parTrans" cxnId="{DFC44464-4234-40E6-A00D-07720A401F5D}">
      <dgm:prSet/>
      <dgm:spPr/>
      <dgm:t>
        <a:bodyPr/>
        <a:lstStyle/>
        <a:p>
          <a:endParaRPr lang="en-IN"/>
        </a:p>
      </dgm:t>
    </dgm:pt>
    <dgm:pt modelId="{E0F9E5C4-FEBE-41E7-9CD7-63350C55FC76}" type="sibTrans" cxnId="{DFC44464-4234-40E6-A00D-07720A401F5D}">
      <dgm:prSet/>
      <dgm:spPr/>
      <dgm:t>
        <a:bodyPr/>
        <a:lstStyle/>
        <a:p>
          <a:endParaRPr lang="en-IN"/>
        </a:p>
      </dgm:t>
    </dgm:pt>
    <dgm:pt modelId="{05B5C4F9-8FD2-4CFF-BBF1-D6C72DC8795F}">
      <dgm:prSet phldrT="[Text]" custT="1"/>
      <dgm:spPr/>
      <dgm:t>
        <a:bodyPr/>
        <a:lstStyle/>
        <a:p>
          <a:r>
            <a:rPr lang="en-US" sz="2000" kern="1200" dirty="0">
              <a:solidFill>
                <a:srgbClr val="000000">
                  <a:hueOff val="0"/>
                  <a:satOff val="0"/>
                  <a:lumOff val="0"/>
                  <a:alphaOff val="0"/>
                </a:srgbClr>
              </a:solidFill>
              <a:latin typeface="IBM Plex Sans" panose="020B0503050203000203" pitchFamily="34" charset="0"/>
              <a:ea typeface="+mn-ea"/>
              <a:cs typeface="+mn-cs"/>
            </a:rPr>
            <a:t>Customizable locale and theme resolution</a:t>
          </a:r>
        </a:p>
        <a:p>
          <a:r>
            <a:rPr lang="en-US" sz="1600" kern="1200" dirty="0">
              <a:solidFill>
                <a:srgbClr val="000000">
                  <a:hueOff val="0"/>
                  <a:satOff val="0"/>
                  <a:lumOff val="0"/>
                  <a:alphaOff val="0"/>
                </a:srgbClr>
              </a:solidFill>
              <a:latin typeface="IBM Plex Sans" panose="020B0503050203000203" pitchFamily="34" charset="0"/>
              <a:ea typeface="+mn-ea"/>
              <a:cs typeface="+mn-cs"/>
            </a:rPr>
            <a:t>It includes support for JSPs with or without Spring tag library, support for JSTL, support for Velocity without the need for extra bridges, and so on.</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gm:t>
    </dgm:pt>
    <dgm:pt modelId="{D6975DE6-49C3-4154-9E59-920736C8853C}" type="parTrans" cxnId="{B0E59C49-E03D-46A1-8B84-FB09462D8749}">
      <dgm:prSet/>
      <dgm:spPr/>
      <dgm:t>
        <a:bodyPr/>
        <a:lstStyle/>
        <a:p>
          <a:endParaRPr lang="en-IN"/>
        </a:p>
      </dgm:t>
    </dgm:pt>
    <dgm:pt modelId="{B0C536DE-A251-4776-99AB-E0ABB638920D}" type="sibTrans" cxnId="{B0E59C49-E03D-46A1-8B84-FB09462D8749}">
      <dgm:prSet/>
      <dgm:spPr/>
      <dgm:t>
        <a:bodyPr/>
        <a:lstStyle/>
        <a:p>
          <a:endParaRPr lang="en-IN"/>
        </a:p>
      </dgm:t>
    </dgm:pt>
    <dgm:pt modelId="{B44D8175-32B0-40E3-AD57-B17197A051CB}" type="pres">
      <dgm:prSet presAssocID="{D457B192-3D09-4327-8BE2-BECF261A9AB8}" presName="vert0" presStyleCnt="0">
        <dgm:presLayoutVars>
          <dgm:dir/>
          <dgm:animOne val="branch"/>
          <dgm:animLvl val="lvl"/>
        </dgm:presLayoutVars>
      </dgm:prSet>
      <dgm:spPr/>
    </dgm:pt>
    <dgm:pt modelId="{A9C736DB-C1F9-4B4E-80C8-49AB83001ED4}" type="pres">
      <dgm:prSet presAssocID="{3C7CCAD8-58DD-4640-BC6F-9446CBC45300}" presName="thickLine" presStyleLbl="alignNode1" presStyleIdx="0" presStyleCnt="1"/>
      <dgm:spPr/>
    </dgm:pt>
    <dgm:pt modelId="{719B760C-BC91-4527-A1C8-73EDB3B5F9E1}" type="pres">
      <dgm:prSet presAssocID="{3C7CCAD8-58DD-4640-BC6F-9446CBC45300}" presName="horz1" presStyleCnt="0"/>
      <dgm:spPr/>
    </dgm:pt>
    <dgm:pt modelId="{B77A76FC-464D-4B04-AACF-9E445EB2453A}" type="pres">
      <dgm:prSet presAssocID="{3C7CCAD8-58DD-4640-BC6F-9446CBC45300}" presName="tx1" presStyleLbl="revTx" presStyleIdx="0" presStyleCnt="5"/>
      <dgm:spPr/>
    </dgm:pt>
    <dgm:pt modelId="{3779551C-E23A-4509-A1D3-9F4E7F95698F}" type="pres">
      <dgm:prSet presAssocID="{3C7CCAD8-58DD-4640-BC6F-9446CBC45300}" presName="vert1" presStyleCnt="0"/>
      <dgm:spPr/>
    </dgm:pt>
    <dgm:pt modelId="{3F8A944B-4970-4A0F-8932-240F0F684843}" type="pres">
      <dgm:prSet presAssocID="{946E6864-23B2-48B3-9EAF-1C212B79AD94}" presName="vertSpace2a" presStyleCnt="0"/>
      <dgm:spPr/>
    </dgm:pt>
    <dgm:pt modelId="{475D2594-8A56-4278-833B-421F67EB3EE9}" type="pres">
      <dgm:prSet presAssocID="{946E6864-23B2-48B3-9EAF-1C212B79AD94}" presName="horz2" presStyleCnt="0"/>
      <dgm:spPr/>
    </dgm:pt>
    <dgm:pt modelId="{62B60A30-9563-492E-A545-B0CD9C78749E}" type="pres">
      <dgm:prSet presAssocID="{946E6864-23B2-48B3-9EAF-1C212B79AD94}" presName="horzSpace2" presStyleCnt="0"/>
      <dgm:spPr/>
    </dgm:pt>
    <dgm:pt modelId="{BC60C5B2-4674-4B59-AB1E-438043047ADF}" type="pres">
      <dgm:prSet presAssocID="{946E6864-23B2-48B3-9EAF-1C212B79AD94}" presName="tx2" presStyleLbl="revTx" presStyleIdx="1" presStyleCnt="5" custScaleY="44833" custLinFactNeighborY="-3322"/>
      <dgm:spPr/>
    </dgm:pt>
    <dgm:pt modelId="{9189E6DC-E856-4B93-B87B-204A6990DE60}" type="pres">
      <dgm:prSet presAssocID="{946E6864-23B2-48B3-9EAF-1C212B79AD94}" presName="vert2" presStyleCnt="0"/>
      <dgm:spPr/>
    </dgm:pt>
    <dgm:pt modelId="{EE7B9112-0F26-4A58-8579-92F838225129}" type="pres">
      <dgm:prSet presAssocID="{946E6864-23B2-48B3-9EAF-1C212B79AD94}" presName="thinLine2b" presStyleLbl="callout" presStyleIdx="0" presStyleCnt="4" custLinFactY="200000" custLinFactNeighborY="262077"/>
      <dgm:spPr/>
    </dgm:pt>
    <dgm:pt modelId="{5C076BC5-7490-4F55-A6BB-1D1968180D29}" type="pres">
      <dgm:prSet presAssocID="{946E6864-23B2-48B3-9EAF-1C212B79AD94}" presName="vertSpace2b" presStyleCnt="0"/>
      <dgm:spPr/>
    </dgm:pt>
    <dgm:pt modelId="{B9D706C7-7B32-4A57-B226-A5EA19564721}" type="pres">
      <dgm:prSet presAssocID="{A47CCC40-9950-475D-9485-DA8A8ABEF851}" presName="horz2" presStyleCnt="0"/>
      <dgm:spPr/>
    </dgm:pt>
    <dgm:pt modelId="{EB8CA8E2-C7F0-464F-94ED-F1FD75B51416}" type="pres">
      <dgm:prSet presAssocID="{A47CCC40-9950-475D-9485-DA8A8ABEF851}" presName="horzSpace2" presStyleCnt="0"/>
      <dgm:spPr/>
    </dgm:pt>
    <dgm:pt modelId="{B1FFD089-40BC-4318-9B0E-489905BC6F0B}" type="pres">
      <dgm:prSet presAssocID="{A47CCC40-9950-475D-9485-DA8A8ABEF851}" presName="tx2" presStyleLbl="revTx" presStyleIdx="2" presStyleCnt="5" custScaleY="40823" custLinFactNeighborX="0" custLinFactNeighborY="9652"/>
      <dgm:spPr/>
    </dgm:pt>
    <dgm:pt modelId="{F0649EB5-6230-42A1-AEA4-7787FECE958C}" type="pres">
      <dgm:prSet presAssocID="{A47CCC40-9950-475D-9485-DA8A8ABEF851}" presName="vert2" presStyleCnt="0"/>
      <dgm:spPr/>
    </dgm:pt>
    <dgm:pt modelId="{C31B1D68-A35C-434E-A0B1-3C5101369929}" type="pres">
      <dgm:prSet presAssocID="{A47CCC40-9950-475D-9485-DA8A8ABEF851}" presName="thinLine2b" presStyleLbl="callout" presStyleIdx="1" presStyleCnt="4" custLinFactY="480005" custLinFactNeighborY="500000"/>
      <dgm:spPr/>
    </dgm:pt>
    <dgm:pt modelId="{0E9E0BF7-AE20-430B-BA76-16BEDCFC742B}" type="pres">
      <dgm:prSet presAssocID="{A47CCC40-9950-475D-9485-DA8A8ABEF851}" presName="vertSpace2b" presStyleCnt="0"/>
      <dgm:spPr/>
    </dgm:pt>
    <dgm:pt modelId="{8DCE0C21-3F7D-4B59-99F4-69C3C7ACAD4F}" type="pres">
      <dgm:prSet presAssocID="{A3122527-71C3-4ECF-968D-DD154709B119}" presName="horz2" presStyleCnt="0"/>
      <dgm:spPr/>
    </dgm:pt>
    <dgm:pt modelId="{68454E4C-5894-4F75-833B-87F480F9F4D5}" type="pres">
      <dgm:prSet presAssocID="{A3122527-71C3-4ECF-968D-DD154709B119}" presName="horzSpace2" presStyleCnt="0"/>
      <dgm:spPr/>
    </dgm:pt>
    <dgm:pt modelId="{6D60510D-DB29-48B3-808B-4759AB193904}" type="pres">
      <dgm:prSet presAssocID="{A3122527-71C3-4ECF-968D-DD154709B119}" presName="tx2" presStyleLbl="revTx" presStyleIdx="3" presStyleCnt="5" custScaleY="84469" custLinFactNeighborX="0" custLinFactNeighborY="32874"/>
      <dgm:spPr/>
    </dgm:pt>
    <dgm:pt modelId="{1798BC63-A58C-4908-998C-2B07E3FE1C38}" type="pres">
      <dgm:prSet presAssocID="{A3122527-71C3-4ECF-968D-DD154709B119}" presName="vert2" presStyleCnt="0"/>
      <dgm:spPr/>
    </dgm:pt>
    <dgm:pt modelId="{2CC17BAA-68AF-41AD-8851-7DD561274884}" type="pres">
      <dgm:prSet presAssocID="{A3122527-71C3-4ECF-968D-DD154709B119}" presName="thinLine2b" presStyleLbl="callout" presStyleIdx="2" presStyleCnt="4" custLinFactY="-100000" custLinFactNeighborY="-166831"/>
      <dgm:spPr/>
    </dgm:pt>
    <dgm:pt modelId="{B8F75CD9-81D4-4F39-AAD6-C8827B4AA73F}" type="pres">
      <dgm:prSet presAssocID="{A3122527-71C3-4ECF-968D-DD154709B119}" presName="vertSpace2b" presStyleCnt="0"/>
      <dgm:spPr/>
    </dgm:pt>
    <dgm:pt modelId="{F91BEA34-356E-4433-8AA3-6CC3B75EFA14}" type="pres">
      <dgm:prSet presAssocID="{05B5C4F9-8FD2-4CFF-BBF1-D6C72DC8795F}" presName="horz2" presStyleCnt="0"/>
      <dgm:spPr/>
    </dgm:pt>
    <dgm:pt modelId="{E2D3DAC4-C13C-4EB8-832B-3C645E802F0A}" type="pres">
      <dgm:prSet presAssocID="{05B5C4F9-8FD2-4CFF-BBF1-D6C72DC8795F}" presName="horzSpace2" presStyleCnt="0"/>
      <dgm:spPr/>
    </dgm:pt>
    <dgm:pt modelId="{DE830DAB-95FB-4D4A-9A64-B730018B58BC}" type="pres">
      <dgm:prSet presAssocID="{05B5C4F9-8FD2-4CFF-BBF1-D6C72DC8795F}" presName="tx2" presStyleLbl="revTx" presStyleIdx="4" presStyleCnt="5" custScaleY="56905" custLinFactNeighborY="-14984"/>
      <dgm:spPr/>
    </dgm:pt>
    <dgm:pt modelId="{5CA42BC2-8E4E-4749-9A74-95B4566B50F2}" type="pres">
      <dgm:prSet presAssocID="{05B5C4F9-8FD2-4CFF-BBF1-D6C72DC8795F}" presName="vert2" presStyleCnt="0"/>
      <dgm:spPr/>
    </dgm:pt>
    <dgm:pt modelId="{87AE9ACD-04A9-4707-91C4-CC3681758F97}" type="pres">
      <dgm:prSet presAssocID="{05B5C4F9-8FD2-4CFF-BBF1-D6C72DC8795F}" presName="thinLine2b" presStyleLbl="callout" presStyleIdx="3" presStyleCnt="4" custLinFactY="-300000" custLinFactNeighborY="-337709"/>
      <dgm:spPr/>
    </dgm:pt>
    <dgm:pt modelId="{0BF29205-E899-4E64-8BE9-D9C764AAA481}" type="pres">
      <dgm:prSet presAssocID="{05B5C4F9-8FD2-4CFF-BBF1-D6C72DC8795F}" presName="vertSpace2b" presStyleCnt="0"/>
      <dgm:spPr/>
    </dgm:pt>
  </dgm:ptLst>
  <dgm:cxnLst>
    <dgm:cxn modelId="{340C0F16-B7C6-4647-A0BD-EEBE65C333D9}" type="presOf" srcId="{3C7CCAD8-58DD-4640-BC6F-9446CBC45300}" destId="{B77A76FC-464D-4B04-AACF-9E445EB2453A}" srcOrd="0" destOrd="0" presId="urn:microsoft.com/office/officeart/2008/layout/LinedList"/>
    <dgm:cxn modelId="{C2A1EB16-E15B-4ACA-BB5B-2F4CD02D364F}" srcId="{D457B192-3D09-4327-8BE2-BECF261A9AB8}" destId="{3C7CCAD8-58DD-4640-BC6F-9446CBC45300}" srcOrd="0" destOrd="0" parTransId="{4AB466EF-53E3-405A-910D-641E8633FA23}" sibTransId="{B1CD7B29-4075-457D-A87C-E98E5DC53E28}"/>
    <dgm:cxn modelId="{CC374433-D12E-4B25-89A7-6B6B5118B995}" type="presOf" srcId="{D457B192-3D09-4327-8BE2-BECF261A9AB8}" destId="{B44D8175-32B0-40E3-AD57-B17197A051CB}" srcOrd="0" destOrd="0" presId="urn:microsoft.com/office/officeart/2008/layout/LinedList"/>
    <dgm:cxn modelId="{7FE9BB3E-BA89-4E92-9E7B-D68ED818F128}" srcId="{3C7CCAD8-58DD-4640-BC6F-9446CBC45300}" destId="{946E6864-23B2-48B3-9EAF-1C212B79AD94}" srcOrd="0" destOrd="0" parTransId="{A1782567-29F1-4350-9B90-DA3734F72B19}" sibTransId="{26B9A889-EA7E-4A5A-ACF9-4EE65CD4CCBA}"/>
    <dgm:cxn modelId="{DFC44464-4234-40E6-A00D-07720A401F5D}" srcId="{3C7CCAD8-58DD-4640-BC6F-9446CBC45300}" destId="{A3122527-71C3-4ECF-968D-DD154709B119}" srcOrd="2" destOrd="0" parTransId="{E25BF6B2-3F42-430E-9CAB-0E6D5AADDE26}" sibTransId="{E0F9E5C4-FEBE-41E7-9CD7-63350C55FC76}"/>
    <dgm:cxn modelId="{B0E59C49-E03D-46A1-8B84-FB09462D8749}" srcId="{3C7CCAD8-58DD-4640-BC6F-9446CBC45300}" destId="{05B5C4F9-8FD2-4CFF-BBF1-D6C72DC8795F}" srcOrd="3" destOrd="0" parTransId="{D6975DE6-49C3-4154-9E59-920736C8853C}" sibTransId="{B0C536DE-A251-4776-99AB-E0ABB638920D}"/>
    <dgm:cxn modelId="{F5A9274F-B7FE-4EEE-8F03-7661559FD93F}" type="presOf" srcId="{A47CCC40-9950-475D-9485-DA8A8ABEF851}" destId="{B1FFD089-40BC-4318-9B0E-489905BC6F0B}" srcOrd="0" destOrd="0" presId="urn:microsoft.com/office/officeart/2008/layout/LinedList"/>
    <dgm:cxn modelId="{F75D5B73-DFD3-4BAE-BA60-4FB4D99107C1}" type="presOf" srcId="{946E6864-23B2-48B3-9EAF-1C212B79AD94}" destId="{BC60C5B2-4674-4B59-AB1E-438043047ADF}" srcOrd="0" destOrd="0" presId="urn:microsoft.com/office/officeart/2008/layout/LinedList"/>
    <dgm:cxn modelId="{F4492C85-E634-4385-8678-9044C61D76A5}" type="presOf" srcId="{A3122527-71C3-4ECF-968D-DD154709B119}" destId="{6D60510D-DB29-48B3-808B-4759AB193904}" srcOrd="0" destOrd="0" presId="urn:microsoft.com/office/officeart/2008/layout/LinedList"/>
    <dgm:cxn modelId="{B58225A9-237E-47A2-AAFB-05F1319C34F8}" type="presOf" srcId="{05B5C4F9-8FD2-4CFF-BBF1-D6C72DC8795F}" destId="{DE830DAB-95FB-4D4A-9A64-B730018B58BC}" srcOrd="0" destOrd="0" presId="urn:microsoft.com/office/officeart/2008/layout/LinedList"/>
    <dgm:cxn modelId="{D5354CC7-50BA-4CEB-BC8B-3FDD41D60B17}" srcId="{3C7CCAD8-58DD-4640-BC6F-9446CBC45300}" destId="{A47CCC40-9950-475D-9485-DA8A8ABEF851}" srcOrd="1" destOrd="0" parTransId="{95E9AADA-F8B0-43C0-ADB7-2022EF12CF22}" sibTransId="{3569DA55-3158-4B26-8EA1-9862FC9307EA}"/>
    <dgm:cxn modelId="{C1C0E0EE-5193-4DCD-9708-3332F5C4C960}" type="presParOf" srcId="{B44D8175-32B0-40E3-AD57-B17197A051CB}" destId="{A9C736DB-C1F9-4B4E-80C8-49AB83001ED4}" srcOrd="0" destOrd="0" presId="urn:microsoft.com/office/officeart/2008/layout/LinedList"/>
    <dgm:cxn modelId="{7BB5EF09-E612-44E6-B6FA-1B9F099E33E0}" type="presParOf" srcId="{B44D8175-32B0-40E3-AD57-B17197A051CB}" destId="{719B760C-BC91-4527-A1C8-73EDB3B5F9E1}" srcOrd="1" destOrd="0" presId="urn:microsoft.com/office/officeart/2008/layout/LinedList"/>
    <dgm:cxn modelId="{B4004A40-044B-4CE3-8D1A-C9B196FD0176}" type="presParOf" srcId="{719B760C-BC91-4527-A1C8-73EDB3B5F9E1}" destId="{B77A76FC-464D-4B04-AACF-9E445EB2453A}" srcOrd="0" destOrd="0" presId="urn:microsoft.com/office/officeart/2008/layout/LinedList"/>
    <dgm:cxn modelId="{E94692DA-DF42-46C8-B6F6-5C8CA097AB84}" type="presParOf" srcId="{719B760C-BC91-4527-A1C8-73EDB3B5F9E1}" destId="{3779551C-E23A-4509-A1D3-9F4E7F95698F}" srcOrd="1" destOrd="0" presId="urn:microsoft.com/office/officeart/2008/layout/LinedList"/>
    <dgm:cxn modelId="{E46D12D4-83EE-44E1-97B8-2FDC67C1B471}" type="presParOf" srcId="{3779551C-E23A-4509-A1D3-9F4E7F95698F}" destId="{3F8A944B-4970-4A0F-8932-240F0F684843}" srcOrd="0" destOrd="0" presId="urn:microsoft.com/office/officeart/2008/layout/LinedList"/>
    <dgm:cxn modelId="{B484BF17-4733-4413-B427-BC640A327536}" type="presParOf" srcId="{3779551C-E23A-4509-A1D3-9F4E7F95698F}" destId="{475D2594-8A56-4278-833B-421F67EB3EE9}" srcOrd="1" destOrd="0" presId="urn:microsoft.com/office/officeart/2008/layout/LinedList"/>
    <dgm:cxn modelId="{5646061F-4895-4434-BD22-4C2356EBF56E}" type="presParOf" srcId="{475D2594-8A56-4278-833B-421F67EB3EE9}" destId="{62B60A30-9563-492E-A545-B0CD9C78749E}" srcOrd="0" destOrd="0" presId="urn:microsoft.com/office/officeart/2008/layout/LinedList"/>
    <dgm:cxn modelId="{1D504F51-83BE-4A20-AB6E-4A03C6A70B7D}" type="presParOf" srcId="{475D2594-8A56-4278-833B-421F67EB3EE9}" destId="{BC60C5B2-4674-4B59-AB1E-438043047ADF}" srcOrd="1" destOrd="0" presId="urn:microsoft.com/office/officeart/2008/layout/LinedList"/>
    <dgm:cxn modelId="{35D96FB5-2684-4284-9434-290F77C2789C}" type="presParOf" srcId="{475D2594-8A56-4278-833B-421F67EB3EE9}" destId="{9189E6DC-E856-4B93-B87B-204A6990DE60}" srcOrd="2" destOrd="0" presId="urn:microsoft.com/office/officeart/2008/layout/LinedList"/>
    <dgm:cxn modelId="{A4AA02E0-BB5F-4E28-BA79-3D14E30D5FED}" type="presParOf" srcId="{3779551C-E23A-4509-A1D3-9F4E7F95698F}" destId="{EE7B9112-0F26-4A58-8579-92F838225129}" srcOrd="2" destOrd="0" presId="urn:microsoft.com/office/officeart/2008/layout/LinedList"/>
    <dgm:cxn modelId="{1C262702-7DC5-4F0A-9DC6-2E60FEBE205A}" type="presParOf" srcId="{3779551C-E23A-4509-A1D3-9F4E7F95698F}" destId="{5C076BC5-7490-4F55-A6BB-1D1968180D29}" srcOrd="3" destOrd="0" presId="urn:microsoft.com/office/officeart/2008/layout/LinedList"/>
    <dgm:cxn modelId="{108B6477-4989-443F-9765-C3D4E700CF4E}" type="presParOf" srcId="{3779551C-E23A-4509-A1D3-9F4E7F95698F}" destId="{B9D706C7-7B32-4A57-B226-A5EA19564721}" srcOrd="4" destOrd="0" presId="urn:microsoft.com/office/officeart/2008/layout/LinedList"/>
    <dgm:cxn modelId="{070541F5-2355-4506-886F-07F934FCDC53}" type="presParOf" srcId="{B9D706C7-7B32-4A57-B226-A5EA19564721}" destId="{EB8CA8E2-C7F0-464F-94ED-F1FD75B51416}" srcOrd="0" destOrd="0" presId="urn:microsoft.com/office/officeart/2008/layout/LinedList"/>
    <dgm:cxn modelId="{FFEC96AB-D0F0-4F66-92A7-AC83C3EF191D}" type="presParOf" srcId="{B9D706C7-7B32-4A57-B226-A5EA19564721}" destId="{B1FFD089-40BC-4318-9B0E-489905BC6F0B}" srcOrd="1" destOrd="0" presId="urn:microsoft.com/office/officeart/2008/layout/LinedList"/>
    <dgm:cxn modelId="{08EDAE68-DD0C-4CC9-A0AA-A8AC6AA0E540}" type="presParOf" srcId="{B9D706C7-7B32-4A57-B226-A5EA19564721}" destId="{F0649EB5-6230-42A1-AEA4-7787FECE958C}" srcOrd="2" destOrd="0" presId="urn:microsoft.com/office/officeart/2008/layout/LinedList"/>
    <dgm:cxn modelId="{EE189BC7-8057-4082-A5D8-54F5A75061D4}" type="presParOf" srcId="{3779551C-E23A-4509-A1D3-9F4E7F95698F}" destId="{C31B1D68-A35C-434E-A0B1-3C5101369929}" srcOrd="5" destOrd="0" presId="urn:microsoft.com/office/officeart/2008/layout/LinedList"/>
    <dgm:cxn modelId="{53514764-7196-4E9D-9501-60A285AAB18E}" type="presParOf" srcId="{3779551C-E23A-4509-A1D3-9F4E7F95698F}" destId="{0E9E0BF7-AE20-430B-BA76-16BEDCFC742B}" srcOrd="6" destOrd="0" presId="urn:microsoft.com/office/officeart/2008/layout/LinedList"/>
    <dgm:cxn modelId="{53508C38-1020-428A-9B69-AF25979344D4}" type="presParOf" srcId="{3779551C-E23A-4509-A1D3-9F4E7F95698F}" destId="{8DCE0C21-3F7D-4B59-99F4-69C3C7ACAD4F}" srcOrd="7" destOrd="0" presId="urn:microsoft.com/office/officeart/2008/layout/LinedList"/>
    <dgm:cxn modelId="{4201597F-71A0-4A7C-802E-4357879620D9}" type="presParOf" srcId="{8DCE0C21-3F7D-4B59-99F4-69C3C7ACAD4F}" destId="{68454E4C-5894-4F75-833B-87F480F9F4D5}" srcOrd="0" destOrd="0" presId="urn:microsoft.com/office/officeart/2008/layout/LinedList"/>
    <dgm:cxn modelId="{5BE9E99D-B9CF-497A-B1EC-630969CC1790}" type="presParOf" srcId="{8DCE0C21-3F7D-4B59-99F4-69C3C7ACAD4F}" destId="{6D60510D-DB29-48B3-808B-4759AB193904}" srcOrd="1" destOrd="0" presId="urn:microsoft.com/office/officeart/2008/layout/LinedList"/>
    <dgm:cxn modelId="{B2102E04-CE08-4380-8034-D6FD32356BD8}" type="presParOf" srcId="{8DCE0C21-3F7D-4B59-99F4-69C3C7ACAD4F}" destId="{1798BC63-A58C-4908-998C-2B07E3FE1C38}" srcOrd="2" destOrd="0" presId="urn:microsoft.com/office/officeart/2008/layout/LinedList"/>
    <dgm:cxn modelId="{4CF25AEA-E24F-481E-9429-815B237434A7}" type="presParOf" srcId="{3779551C-E23A-4509-A1D3-9F4E7F95698F}" destId="{2CC17BAA-68AF-41AD-8851-7DD561274884}" srcOrd="8" destOrd="0" presId="urn:microsoft.com/office/officeart/2008/layout/LinedList"/>
    <dgm:cxn modelId="{D70B7F83-A0A2-42D3-81E8-7DC37F65AF1F}" type="presParOf" srcId="{3779551C-E23A-4509-A1D3-9F4E7F95698F}" destId="{B8F75CD9-81D4-4F39-AAD6-C8827B4AA73F}" srcOrd="9" destOrd="0" presId="urn:microsoft.com/office/officeart/2008/layout/LinedList"/>
    <dgm:cxn modelId="{07739432-1941-4A27-8621-C339A0361250}" type="presParOf" srcId="{3779551C-E23A-4509-A1D3-9F4E7F95698F}" destId="{F91BEA34-356E-4433-8AA3-6CC3B75EFA14}" srcOrd="10" destOrd="0" presId="urn:microsoft.com/office/officeart/2008/layout/LinedList"/>
    <dgm:cxn modelId="{DAAE92F4-79B2-41D5-B181-F8ED940A15D5}" type="presParOf" srcId="{F91BEA34-356E-4433-8AA3-6CC3B75EFA14}" destId="{E2D3DAC4-C13C-4EB8-832B-3C645E802F0A}" srcOrd="0" destOrd="0" presId="urn:microsoft.com/office/officeart/2008/layout/LinedList"/>
    <dgm:cxn modelId="{5398E0A5-59A0-402C-BDDC-45EFD9AE08FB}" type="presParOf" srcId="{F91BEA34-356E-4433-8AA3-6CC3B75EFA14}" destId="{DE830DAB-95FB-4D4A-9A64-B730018B58BC}" srcOrd="1" destOrd="0" presId="urn:microsoft.com/office/officeart/2008/layout/LinedList"/>
    <dgm:cxn modelId="{946B5C31-777D-41F9-93BA-C12AC83B4EB7}" type="presParOf" srcId="{F91BEA34-356E-4433-8AA3-6CC3B75EFA14}" destId="{5CA42BC2-8E4E-4749-9A74-95B4566B50F2}" srcOrd="2" destOrd="0" presId="urn:microsoft.com/office/officeart/2008/layout/LinedList"/>
    <dgm:cxn modelId="{79E7E2ED-F195-4682-8841-234856404DB2}" type="presParOf" srcId="{3779551C-E23A-4509-A1D3-9F4E7F95698F}" destId="{87AE9ACD-04A9-4707-91C4-CC3681758F97}" srcOrd="11" destOrd="0" presId="urn:microsoft.com/office/officeart/2008/layout/LinedList"/>
    <dgm:cxn modelId="{F14CA9BD-7F04-4A51-8783-C726A1D5C988}" type="presParOf" srcId="{3779551C-E23A-4509-A1D3-9F4E7F95698F}" destId="{0BF29205-E899-4E64-8BE9-D9C764AAA481}"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57B192-3D09-4327-8BE2-BECF261A9AB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3C7CCAD8-58DD-4640-BC6F-9446CBC45300}">
      <dgm:prSet phldrT="[Text]" custT="1"/>
      <dgm:spPr/>
      <dgm:t>
        <a:bodyPr/>
        <a:lstStyle/>
        <a:p>
          <a:r>
            <a:rPr lang="en-US" sz="2000" dirty="0">
              <a:latin typeface="IBM Plex Sans" panose="020B0503050203000203" pitchFamily="34" charset="0"/>
            </a:rPr>
            <a:t>Spring's web module includes many unique web support features:</a:t>
          </a:r>
          <a:endParaRPr lang="en-IN" sz="2000" dirty="0">
            <a:latin typeface="IBM Plex Sans" panose="020B0503050203000203" pitchFamily="34" charset="0"/>
          </a:endParaRPr>
        </a:p>
      </dgm:t>
    </dgm:pt>
    <dgm:pt modelId="{4AB466EF-53E3-405A-910D-641E8633FA23}" type="parTrans" cxnId="{C2A1EB16-E15B-4ACA-BB5B-2F4CD02D364F}">
      <dgm:prSet/>
      <dgm:spPr/>
      <dgm:t>
        <a:bodyPr/>
        <a:lstStyle/>
        <a:p>
          <a:endParaRPr lang="en-IN"/>
        </a:p>
      </dgm:t>
    </dgm:pt>
    <dgm:pt modelId="{B1CD7B29-4075-457D-A87C-E98E5DC53E28}" type="sibTrans" cxnId="{C2A1EB16-E15B-4ACA-BB5B-2F4CD02D364F}">
      <dgm:prSet/>
      <dgm:spPr/>
      <dgm:t>
        <a:bodyPr/>
        <a:lstStyle/>
        <a:p>
          <a:endParaRPr lang="en-IN"/>
        </a:p>
      </dgm:t>
    </dgm:pt>
    <dgm:pt modelId="{946E6864-23B2-48B3-9EAF-1C212B79AD94}">
      <dgm:prSet phldrT="[Text]" custT="1"/>
      <dgm:spPr/>
      <dgm:t>
        <a:bodyPr/>
        <a:lstStyle/>
        <a:p>
          <a:r>
            <a:rPr lang="en-US" sz="2000" kern="1200" dirty="0">
              <a:solidFill>
                <a:srgbClr val="000000">
                  <a:hueOff val="0"/>
                  <a:satOff val="0"/>
                  <a:lumOff val="0"/>
                  <a:alphaOff val="0"/>
                </a:srgbClr>
              </a:solidFill>
              <a:latin typeface="IBM Plex Sans" panose="020B0503050203000203" pitchFamily="34" charset="0"/>
              <a:ea typeface="+mn-ea"/>
              <a:cs typeface="+mn-cs"/>
            </a:rPr>
            <a:t>Spring tag library</a:t>
          </a:r>
          <a:r>
            <a:rPr lang="en-US" sz="2000" kern="1200" dirty="0"/>
            <a:t> </a:t>
          </a:r>
          <a:endParaRPr lang="en-US" sz="2000" kern="1200" dirty="0">
            <a:solidFill>
              <a:srgbClr val="000000">
                <a:hueOff val="0"/>
                <a:satOff val="0"/>
                <a:lumOff val="0"/>
                <a:alphaOff val="0"/>
              </a:srgbClr>
            </a:solidFill>
            <a:latin typeface="IBM Plex Sans" panose="020B0503050203000203" pitchFamily="34" charset="0"/>
            <a:ea typeface="+mn-ea"/>
            <a:cs typeface="+mn-cs"/>
          </a:endParaRPr>
        </a:p>
        <a:p>
          <a:r>
            <a:rPr lang="en-US" sz="1600" kern="1200" dirty="0">
              <a:solidFill>
                <a:srgbClr val="000000">
                  <a:hueOff val="0"/>
                  <a:satOff val="0"/>
                  <a:lumOff val="0"/>
                  <a:alphaOff val="0"/>
                </a:srgbClr>
              </a:solidFill>
              <a:latin typeface="IBM Plex Sans" panose="020B0503050203000203" pitchFamily="34" charset="0"/>
              <a:ea typeface="+mn-ea"/>
              <a:cs typeface="+mn-cs"/>
            </a:rPr>
            <a:t>The JSP tag library known as the Spring tag library that provides support for features such as data binding and themes. The custom tags allow for maximum flexibility in terms of markup code. </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gm:t>
    </dgm:pt>
    <dgm:pt modelId="{A1782567-29F1-4350-9B90-DA3734F72B19}" type="parTrans" cxnId="{7FE9BB3E-BA89-4E92-9E7B-D68ED818F128}">
      <dgm:prSet/>
      <dgm:spPr/>
      <dgm:t>
        <a:bodyPr/>
        <a:lstStyle/>
        <a:p>
          <a:endParaRPr lang="en-IN"/>
        </a:p>
      </dgm:t>
    </dgm:pt>
    <dgm:pt modelId="{26B9A889-EA7E-4A5A-ACF9-4EE65CD4CCBA}" type="sibTrans" cxnId="{7FE9BB3E-BA89-4E92-9E7B-D68ED818F128}">
      <dgm:prSet/>
      <dgm:spPr/>
      <dgm:t>
        <a:bodyPr/>
        <a:lstStyle/>
        <a:p>
          <a:endParaRPr lang="en-IN"/>
        </a:p>
      </dgm:t>
    </dgm:pt>
    <dgm:pt modelId="{A47CCC40-9950-475D-9485-DA8A8ABEF851}">
      <dgm:prSet phldrT="[Text]" custT="1"/>
      <dgm:spPr/>
      <dgm:t>
        <a:bodyPr/>
        <a:lstStyle/>
        <a:p>
          <a:r>
            <a:rPr lang="en-US" sz="2000" kern="1200" dirty="0">
              <a:solidFill>
                <a:srgbClr val="000000">
                  <a:hueOff val="0"/>
                  <a:satOff val="0"/>
                  <a:lumOff val="0"/>
                  <a:alphaOff val="0"/>
                </a:srgbClr>
              </a:solidFill>
              <a:latin typeface="IBM Plex Sans" panose="020B0503050203000203" pitchFamily="34" charset="0"/>
              <a:ea typeface="+mn-ea"/>
              <a:cs typeface="+mn-cs"/>
            </a:rPr>
            <a:t>A JSP form tag library</a:t>
          </a:r>
        </a:p>
        <a:p>
          <a:r>
            <a:rPr lang="en-US" sz="1600" kern="1200" dirty="0">
              <a:solidFill>
                <a:srgbClr val="000000">
                  <a:hueOff val="0"/>
                  <a:satOff val="0"/>
                  <a:lumOff val="0"/>
                  <a:alphaOff val="0"/>
                </a:srgbClr>
              </a:solidFill>
              <a:latin typeface="IBM Plex Sans" panose="020B0503050203000203" pitchFamily="34" charset="0"/>
              <a:ea typeface="+mn-ea"/>
              <a:cs typeface="+mn-cs"/>
            </a:rPr>
            <a:t>A JSP form tag library, introduced in Spring 2.0, that makes writing forms in JSP pages much easier. For information on the tag library descriptor, see the appendix entitled Appendix H, spring-form.tld</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gm:t>
    </dgm:pt>
    <dgm:pt modelId="{95E9AADA-F8B0-43C0-ADB7-2022EF12CF22}" type="parTrans" cxnId="{D5354CC7-50BA-4CEB-BC8B-3FDD41D60B17}">
      <dgm:prSet/>
      <dgm:spPr/>
      <dgm:t>
        <a:bodyPr/>
        <a:lstStyle/>
        <a:p>
          <a:endParaRPr lang="en-IN"/>
        </a:p>
      </dgm:t>
    </dgm:pt>
    <dgm:pt modelId="{3569DA55-3158-4B26-8EA1-9862FC9307EA}" type="sibTrans" cxnId="{D5354CC7-50BA-4CEB-BC8B-3FDD41D60B17}">
      <dgm:prSet/>
      <dgm:spPr/>
      <dgm:t>
        <a:bodyPr/>
        <a:lstStyle/>
        <a:p>
          <a:endParaRPr lang="en-IN"/>
        </a:p>
      </dgm:t>
    </dgm:pt>
    <dgm:pt modelId="{A3122527-71C3-4ECF-968D-DD154709B119}">
      <dgm:prSet phldrT="[Text]" custT="1"/>
      <dgm:spPr/>
      <dgm:t>
        <a:bodyPr/>
        <a:lstStyle/>
        <a:p>
          <a:r>
            <a:rPr lang="en-US" sz="2000" kern="1200" dirty="0">
              <a:solidFill>
                <a:srgbClr val="000000">
                  <a:hueOff val="0"/>
                  <a:satOff val="0"/>
                  <a:lumOff val="0"/>
                  <a:alphaOff val="0"/>
                </a:srgbClr>
              </a:solidFill>
              <a:latin typeface="IBM Plex Sans" panose="020B0503050203000203" pitchFamily="34" charset="0"/>
              <a:ea typeface="+mn-ea"/>
              <a:cs typeface="+mn-cs"/>
            </a:rPr>
            <a:t>Beans whose lifecycle is scoped to the current HTTP request or HTTP Session</a:t>
          </a:r>
        </a:p>
        <a:p>
          <a:r>
            <a:rPr lang="en-US" sz="1600" kern="1200" dirty="0">
              <a:solidFill>
                <a:srgbClr val="000000">
                  <a:hueOff val="0"/>
                  <a:satOff val="0"/>
                  <a:lumOff val="0"/>
                  <a:alphaOff val="0"/>
                </a:srgbClr>
              </a:solidFill>
              <a:latin typeface="IBM Plex Sans" panose="020B0503050203000203" pitchFamily="34" charset="0"/>
              <a:ea typeface="+mn-ea"/>
              <a:cs typeface="+mn-cs"/>
            </a:rPr>
            <a:t>This is not a specific feature of Spring MVC itself, but rather of the WebApplicationContext container(s) that Spring MVC uses. These bean scopes are described in Section 5.5.4, “Request, session, and global session scopes”</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gm:t>
    </dgm:pt>
    <dgm:pt modelId="{E25BF6B2-3F42-430E-9CAB-0E6D5AADDE26}" type="parTrans" cxnId="{DFC44464-4234-40E6-A00D-07720A401F5D}">
      <dgm:prSet/>
      <dgm:spPr/>
      <dgm:t>
        <a:bodyPr/>
        <a:lstStyle/>
        <a:p>
          <a:endParaRPr lang="en-IN"/>
        </a:p>
      </dgm:t>
    </dgm:pt>
    <dgm:pt modelId="{E0F9E5C4-FEBE-41E7-9CD7-63350C55FC76}" type="sibTrans" cxnId="{DFC44464-4234-40E6-A00D-07720A401F5D}">
      <dgm:prSet/>
      <dgm:spPr/>
      <dgm:t>
        <a:bodyPr/>
        <a:lstStyle/>
        <a:p>
          <a:endParaRPr lang="en-IN"/>
        </a:p>
      </dgm:t>
    </dgm:pt>
    <dgm:pt modelId="{B44D8175-32B0-40E3-AD57-B17197A051CB}" type="pres">
      <dgm:prSet presAssocID="{D457B192-3D09-4327-8BE2-BECF261A9AB8}" presName="vert0" presStyleCnt="0">
        <dgm:presLayoutVars>
          <dgm:dir/>
          <dgm:animOne val="branch"/>
          <dgm:animLvl val="lvl"/>
        </dgm:presLayoutVars>
      </dgm:prSet>
      <dgm:spPr/>
    </dgm:pt>
    <dgm:pt modelId="{A9C736DB-C1F9-4B4E-80C8-49AB83001ED4}" type="pres">
      <dgm:prSet presAssocID="{3C7CCAD8-58DD-4640-BC6F-9446CBC45300}" presName="thickLine" presStyleLbl="alignNode1" presStyleIdx="0" presStyleCnt="1"/>
      <dgm:spPr/>
    </dgm:pt>
    <dgm:pt modelId="{719B760C-BC91-4527-A1C8-73EDB3B5F9E1}" type="pres">
      <dgm:prSet presAssocID="{3C7CCAD8-58DD-4640-BC6F-9446CBC45300}" presName="horz1" presStyleCnt="0"/>
      <dgm:spPr/>
    </dgm:pt>
    <dgm:pt modelId="{B77A76FC-464D-4B04-AACF-9E445EB2453A}" type="pres">
      <dgm:prSet presAssocID="{3C7CCAD8-58DD-4640-BC6F-9446CBC45300}" presName="tx1" presStyleLbl="revTx" presStyleIdx="0" presStyleCnt="4"/>
      <dgm:spPr/>
    </dgm:pt>
    <dgm:pt modelId="{3779551C-E23A-4509-A1D3-9F4E7F95698F}" type="pres">
      <dgm:prSet presAssocID="{3C7CCAD8-58DD-4640-BC6F-9446CBC45300}" presName="vert1" presStyleCnt="0"/>
      <dgm:spPr/>
    </dgm:pt>
    <dgm:pt modelId="{3F8A944B-4970-4A0F-8932-240F0F684843}" type="pres">
      <dgm:prSet presAssocID="{946E6864-23B2-48B3-9EAF-1C212B79AD94}" presName="vertSpace2a" presStyleCnt="0"/>
      <dgm:spPr/>
    </dgm:pt>
    <dgm:pt modelId="{475D2594-8A56-4278-833B-421F67EB3EE9}" type="pres">
      <dgm:prSet presAssocID="{946E6864-23B2-48B3-9EAF-1C212B79AD94}" presName="horz2" presStyleCnt="0"/>
      <dgm:spPr/>
    </dgm:pt>
    <dgm:pt modelId="{62B60A30-9563-492E-A545-B0CD9C78749E}" type="pres">
      <dgm:prSet presAssocID="{946E6864-23B2-48B3-9EAF-1C212B79AD94}" presName="horzSpace2" presStyleCnt="0"/>
      <dgm:spPr/>
    </dgm:pt>
    <dgm:pt modelId="{BC60C5B2-4674-4B59-AB1E-438043047ADF}" type="pres">
      <dgm:prSet presAssocID="{946E6864-23B2-48B3-9EAF-1C212B79AD94}" presName="tx2" presStyleLbl="revTx" presStyleIdx="1" presStyleCnt="4" custScaleY="17110" custLinFactNeighborY="-3322"/>
      <dgm:spPr/>
    </dgm:pt>
    <dgm:pt modelId="{9189E6DC-E856-4B93-B87B-204A6990DE60}" type="pres">
      <dgm:prSet presAssocID="{946E6864-23B2-48B3-9EAF-1C212B79AD94}" presName="vert2" presStyleCnt="0"/>
      <dgm:spPr/>
    </dgm:pt>
    <dgm:pt modelId="{EE7B9112-0F26-4A58-8579-92F838225129}" type="pres">
      <dgm:prSet presAssocID="{946E6864-23B2-48B3-9EAF-1C212B79AD94}" presName="thinLine2b" presStyleLbl="callout" presStyleIdx="0" presStyleCnt="3" custLinFactNeighborY="90286"/>
      <dgm:spPr/>
    </dgm:pt>
    <dgm:pt modelId="{5C076BC5-7490-4F55-A6BB-1D1968180D29}" type="pres">
      <dgm:prSet presAssocID="{946E6864-23B2-48B3-9EAF-1C212B79AD94}" presName="vertSpace2b" presStyleCnt="0"/>
      <dgm:spPr/>
    </dgm:pt>
    <dgm:pt modelId="{B9D706C7-7B32-4A57-B226-A5EA19564721}" type="pres">
      <dgm:prSet presAssocID="{A47CCC40-9950-475D-9485-DA8A8ABEF851}" presName="horz2" presStyleCnt="0"/>
      <dgm:spPr/>
    </dgm:pt>
    <dgm:pt modelId="{EB8CA8E2-C7F0-464F-94ED-F1FD75B51416}" type="pres">
      <dgm:prSet presAssocID="{A47CCC40-9950-475D-9485-DA8A8ABEF851}" presName="horzSpace2" presStyleCnt="0"/>
      <dgm:spPr/>
    </dgm:pt>
    <dgm:pt modelId="{B1FFD089-40BC-4318-9B0E-489905BC6F0B}" type="pres">
      <dgm:prSet presAssocID="{A47CCC40-9950-475D-9485-DA8A8ABEF851}" presName="tx2" presStyleLbl="revTx" presStyleIdx="2" presStyleCnt="4" custScaleY="22320" custLinFactNeighborY="83"/>
      <dgm:spPr/>
    </dgm:pt>
    <dgm:pt modelId="{F0649EB5-6230-42A1-AEA4-7787FECE958C}" type="pres">
      <dgm:prSet presAssocID="{A47CCC40-9950-475D-9485-DA8A8ABEF851}" presName="vert2" presStyleCnt="0"/>
      <dgm:spPr/>
    </dgm:pt>
    <dgm:pt modelId="{C31B1D68-A35C-434E-A0B1-3C5101369929}" type="pres">
      <dgm:prSet presAssocID="{A47CCC40-9950-475D-9485-DA8A8ABEF851}" presName="thinLine2b" presStyleLbl="callout" presStyleIdx="1" presStyleCnt="3" custLinFactNeighborY="19673"/>
      <dgm:spPr/>
    </dgm:pt>
    <dgm:pt modelId="{0E9E0BF7-AE20-430B-BA76-16BEDCFC742B}" type="pres">
      <dgm:prSet presAssocID="{A47CCC40-9950-475D-9485-DA8A8ABEF851}" presName="vertSpace2b" presStyleCnt="0"/>
      <dgm:spPr/>
    </dgm:pt>
    <dgm:pt modelId="{8DCE0C21-3F7D-4B59-99F4-69C3C7ACAD4F}" type="pres">
      <dgm:prSet presAssocID="{A3122527-71C3-4ECF-968D-DD154709B119}" presName="horz2" presStyleCnt="0"/>
      <dgm:spPr/>
    </dgm:pt>
    <dgm:pt modelId="{68454E4C-5894-4F75-833B-87F480F9F4D5}" type="pres">
      <dgm:prSet presAssocID="{A3122527-71C3-4ECF-968D-DD154709B119}" presName="horzSpace2" presStyleCnt="0"/>
      <dgm:spPr/>
    </dgm:pt>
    <dgm:pt modelId="{6D60510D-DB29-48B3-808B-4759AB193904}" type="pres">
      <dgm:prSet presAssocID="{A3122527-71C3-4ECF-968D-DD154709B119}" presName="tx2" presStyleLbl="revTx" presStyleIdx="3" presStyleCnt="4" custScaleY="27293" custLinFactNeighborY="-4016"/>
      <dgm:spPr/>
    </dgm:pt>
    <dgm:pt modelId="{1798BC63-A58C-4908-998C-2B07E3FE1C38}" type="pres">
      <dgm:prSet presAssocID="{A3122527-71C3-4ECF-968D-DD154709B119}" presName="vert2" presStyleCnt="0"/>
      <dgm:spPr/>
    </dgm:pt>
    <dgm:pt modelId="{2CC17BAA-68AF-41AD-8851-7DD561274884}" type="pres">
      <dgm:prSet presAssocID="{A3122527-71C3-4ECF-968D-DD154709B119}" presName="thinLine2b" presStyleLbl="callout" presStyleIdx="2" presStyleCnt="3" custLinFactY="-100000" custLinFactNeighborY="-100262"/>
      <dgm:spPr/>
    </dgm:pt>
    <dgm:pt modelId="{B8F75CD9-81D4-4F39-AAD6-C8827B4AA73F}" type="pres">
      <dgm:prSet presAssocID="{A3122527-71C3-4ECF-968D-DD154709B119}" presName="vertSpace2b" presStyleCnt="0"/>
      <dgm:spPr/>
    </dgm:pt>
  </dgm:ptLst>
  <dgm:cxnLst>
    <dgm:cxn modelId="{340C0F16-B7C6-4647-A0BD-EEBE65C333D9}" type="presOf" srcId="{3C7CCAD8-58DD-4640-BC6F-9446CBC45300}" destId="{B77A76FC-464D-4B04-AACF-9E445EB2453A}" srcOrd="0" destOrd="0" presId="urn:microsoft.com/office/officeart/2008/layout/LinedList"/>
    <dgm:cxn modelId="{C2A1EB16-E15B-4ACA-BB5B-2F4CD02D364F}" srcId="{D457B192-3D09-4327-8BE2-BECF261A9AB8}" destId="{3C7CCAD8-58DD-4640-BC6F-9446CBC45300}" srcOrd="0" destOrd="0" parTransId="{4AB466EF-53E3-405A-910D-641E8633FA23}" sibTransId="{B1CD7B29-4075-457D-A87C-E98E5DC53E28}"/>
    <dgm:cxn modelId="{CC374433-D12E-4B25-89A7-6B6B5118B995}" type="presOf" srcId="{D457B192-3D09-4327-8BE2-BECF261A9AB8}" destId="{B44D8175-32B0-40E3-AD57-B17197A051CB}" srcOrd="0" destOrd="0" presId="urn:microsoft.com/office/officeart/2008/layout/LinedList"/>
    <dgm:cxn modelId="{7FE9BB3E-BA89-4E92-9E7B-D68ED818F128}" srcId="{3C7CCAD8-58DD-4640-BC6F-9446CBC45300}" destId="{946E6864-23B2-48B3-9EAF-1C212B79AD94}" srcOrd="0" destOrd="0" parTransId="{A1782567-29F1-4350-9B90-DA3734F72B19}" sibTransId="{26B9A889-EA7E-4A5A-ACF9-4EE65CD4CCBA}"/>
    <dgm:cxn modelId="{DFC44464-4234-40E6-A00D-07720A401F5D}" srcId="{3C7CCAD8-58DD-4640-BC6F-9446CBC45300}" destId="{A3122527-71C3-4ECF-968D-DD154709B119}" srcOrd="2" destOrd="0" parTransId="{E25BF6B2-3F42-430E-9CAB-0E6D5AADDE26}" sibTransId="{E0F9E5C4-FEBE-41E7-9CD7-63350C55FC76}"/>
    <dgm:cxn modelId="{F5A9274F-B7FE-4EEE-8F03-7661559FD93F}" type="presOf" srcId="{A47CCC40-9950-475D-9485-DA8A8ABEF851}" destId="{B1FFD089-40BC-4318-9B0E-489905BC6F0B}" srcOrd="0" destOrd="0" presId="urn:microsoft.com/office/officeart/2008/layout/LinedList"/>
    <dgm:cxn modelId="{F75D5B73-DFD3-4BAE-BA60-4FB4D99107C1}" type="presOf" srcId="{946E6864-23B2-48B3-9EAF-1C212B79AD94}" destId="{BC60C5B2-4674-4B59-AB1E-438043047ADF}" srcOrd="0" destOrd="0" presId="urn:microsoft.com/office/officeart/2008/layout/LinedList"/>
    <dgm:cxn modelId="{F4492C85-E634-4385-8678-9044C61D76A5}" type="presOf" srcId="{A3122527-71C3-4ECF-968D-DD154709B119}" destId="{6D60510D-DB29-48B3-808B-4759AB193904}" srcOrd="0" destOrd="0" presId="urn:microsoft.com/office/officeart/2008/layout/LinedList"/>
    <dgm:cxn modelId="{D5354CC7-50BA-4CEB-BC8B-3FDD41D60B17}" srcId="{3C7CCAD8-58DD-4640-BC6F-9446CBC45300}" destId="{A47CCC40-9950-475D-9485-DA8A8ABEF851}" srcOrd="1" destOrd="0" parTransId="{95E9AADA-F8B0-43C0-ADB7-2022EF12CF22}" sibTransId="{3569DA55-3158-4B26-8EA1-9862FC9307EA}"/>
    <dgm:cxn modelId="{C1C0E0EE-5193-4DCD-9708-3332F5C4C960}" type="presParOf" srcId="{B44D8175-32B0-40E3-AD57-B17197A051CB}" destId="{A9C736DB-C1F9-4B4E-80C8-49AB83001ED4}" srcOrd="0" destOrd="0" presId="urn:microsoft.com/office/officeart/2008/layout/LinedList"/>
    <dgm:cxn modelId="{7BB5EF09-E612-44E6-B6FA-1B9F099E33E0}" type="presParOf" srcId="{B44D8175-32B0-40E3-AD57-B17197A051CB}" destId="{719B760C-BC91-4527-A1C8-73EDB3B5F9E1}" srcOrd="1" destOrd="0" presId="urn:microsoft.com/office/officeart/2008/layout/LinedList"/>
    <dgm:cxn modelId="{B4004A40-044B-4CE3-8D1A-C9B196FD0176}" type="presParOf" srcId="{719B760C-BC91-4527-A1C8-73EDB3B5F9E1}" destId="{B77A76FC-464D-4B04-AACF-9E445EB2453A}" srcOrd="0" destOrd="0" presId="urn:microsoft.com/office/officeart/2008/layout/LinedList"/>
    <dgm:cxn modelId="{E94692DA-DF42-46C8-B6F6-5C8CA097AB84}" type="presParOf" srcId="{719B760C-BC91-4527-A1C8-73EDB3B5F9E1}" destId="{3779551C-E23A-4509-A1D3-9F4E7F95698F}" srcOrd="1" destOrd="0" presId="urn:microsoft.com/office/officeart/2008/layout/LinedList"/>
    <dgm:cxn modelId="{E46D12D4-83EE-44E1-97B8-2FDC67C1B471}" type="presParOf" srcId="{3779551C-E23A-4509-A1D3-9F4E7F95698F}" destId="{3F8A944B-4970-4A0F-8932-240F0F684843}" srcOrd="0" destOrd="0" presId="urn:microsoft.com/office/officeart/2008/layout/LinedList"/>
    <dgm:cxn modelId="{B484BF17-4733-4413-B427-BC640A327536}" type="presParOf" srcId="{3779551C-E23A-4509-A1D3-9F4E7F95698F}" destId="{475D2594-8A56-4278-833B-421F67EB3EE9}" srcOrd="1" destOrd="0" presId="urn:microsoft.com/office/officeart/2008/layout/LinedList"/>
    <dgm:cxn modelId="{5646061F-4895-4434-BD22-4C2356EBF56E}" type="presParOf" srcId="{475D2594-8A56-4278-833B-421F67EB3EE9}" destId="{62B60A30-9563-492E-A545-B0CD9C78749E}" srcOrd="0" destOrd="0" presId="urn:microsoft.com/office/officeart/2008/layout/LinedList"/>
    <dgm:cxn modelId="{1D504F51-83BE-4A20-AB6E-4A03C6A70B7D}" type="presParOf" srcId="{475D2594-8A56-4278-833B-421F67EB3EE9}" destId="{BC60C5B2-4674-4B59-AB1E-438043047ADF}" srcOrd="1" destOrd="0" presId="urn:microsoft.com/office/officeart/2008/layout/LinedList"/>
    <dgm:cxn modelId="{35D96FB5-2684-4284-9434-290F77C2789C}" type="presParOf" srcId="{475D2594-8A56-4278-833B-421F67EB3EE9}" destId="{9189E6DC-E856-4B93-B87B-204A6990DE60}" srcOrd="2" destOrd="0" presId="urn:microsoft.com/office/officeart/2008/layout/LinedList"/>
    <dgm:cxn modelId="{A4AA02E0-BB5F-4E28-BA79-3D14E30D5FED}" type="presParOf" srcId="{3779551C-E23A-4509-A1D3-9F4E7F95698F}" destId="{EE7B9112-0F26-4A58-8579-92F838225129}" srcOrd="2" destOrd="0" presId="urn:microsoft.com/office/officeart/2008/layout/LinedList"/>
    <dgm:cxn modelId="{1C262702-7DC5-4F0A-9DC6-2E60FEBE205A}" type="presParOf" srcId="{3779551C-E23A-4509-A1D3-9F4E7F95698F}" destId="{5C076BC5-7490-4F55-A6BB-1D1968180D29}" srcOrd="3" destOrd="0" presId="urn:microsoft.com/office/officeart/2008/layout/LinedList"/>
    <dgm:cxn modelId="{108B6477-4989-443F-9765-C3D4E700CF4E}" type="presParOf" srcId="{3779551C-E23A-4509-A1D3-9F4E7F95698F}" destId="{B9D706C7-7B32-4A57-B226-A5EA19564721}" srcOrd="4" destOrd="0" presId="urn:microsoft.com/office/officeart/2008/layout/LinedList"/>
    <dgm:cxn modelId="{070541F5-2355-4506-886F-07F934FCDC53}" type="presParOf" srcId="{B9D706C7-7B32-4A57-B226-A5EA19564721}" destId="{EB8CA8E2-C7F0-464F-94ED-F1FD75B51416}" srcOrd="0" destOrd="0" presId="urn:microsoft.com/office/officeart/2008/layout/LinedList"/>
    <dgm:cxn modelId="{FFEC96AB-D0F0-4F66-92A7-AC83C3EF191D}" type="presParOf" srcId="{B9D706C7-7B32-4A57-B226-A5EA19564721}" destId="{B1FFD089-40BC-4318-9B0E-489905BC6F0B}" srcOrd="1" destOrd="0" presId="urn:microsoft.com/office/officeart/2008/layout/LinedList"/>
    <dgm:cxn modelId="{08EDAE68-DD0C-4CC9-A0AA-A8AC6AA0E540}" type="presParOf" srcId="{B9D706C7-7B32-4A57-B226-A5EA19564721}" destId="{F0649EB5-6230-42A1-AEA4-7787FECE958C}" srcOrd="2" destOrd="0" presId="urn:microsoft.com/office/officeart/2008/layout/LinedList"/>
    <dgm:cxn modelId="{EE189BC7-8057-4082-A5D8-54F5A75061D4}" type="presParOf" srcId="{3779551C-E23A-4509-A1D3-9F4E7F95698F}" destId="{C31B1D68-A35C-434E-A0B1-3C5101369929}" srcOrd="5" destOrd="0" presId="urn:microsoft.com/office/officeart/2008/layout/LinedList"/>
    <dgm:cxn modelId="{53514764-7196-4E9D-9501-60A285AAB18E}" type="presParOf" srcId="{3779551C-E23A-4509-A1D3-9F4E7F95698F}" destId="{0E9E0BF7-AE20-430B-BA76-16BEDCFC742B}" srcOrd="6" destOrd="0" presId="urn:microsoft.com/office/officeart/2008/layout/LinedList"/>
    <dgm:cxn modelId="{53508C38-1020-428A-9B69-AF25979344D4}" type="presParOf" srcId="{3779551C-E23A-4509-A1D3-9F4E7F95698F}" destId="{8DCE0C21-3F7D-4B59-99F4-69C3C7ACAD4F}" srcOrd="7" destOrd="0" presId="urn:microsoft.com/office/officeart/2008/layout/LinedList"/>
    <dgm:cxn modelId="{4201597F-71A0-4A7C-802E-4357879620D9}" type="presParOf" srcId="{8DCE0C21-3F7D-4B59-99F4-69C3C7ACAD4F}" destId="{68454E4C-5894-4F75-833B-87F480F9F4D5}" srcOrd="0" destOrd="0" presId="urn:microsoft.com/office/officeart/2008/layout/LinedList"/>
    <dgm:cxn modelId="{5BE9E99D-B9CF-497A-B1EC-630969CC1790}" type="presParOf" srcId="{8DCE0C21-3F7D-4B59-99F4-69C3C7ACAD4F}" destId="{6D60510D-DB29-48B3-808B-4759AB193904}" srcOrd="1" destOrd="0" presId="urn:microsoft.com/office/officeart/2008/layout/LinedList"/>
    <dgm:cxn modelId="{B2102E04-CE08-4380-8034-D6FD32356BD8}" type="presParOf" srcId="{8DCE0C21-3F7D-4B59-99F4-69C3C7ACAD4F}" destId="{1798BC63-A58C-4908-998C-2B07E3FE1C38}" srcOrd="2" destOrd="0" presId="urn:microsoft.com/office/officeart/2008/layout/LinedList"/>
    <dgm:cxn modelId="{4CF25AEA-E24F-481E-9429-815B237434A7}" type="presParOf" srcId="{3779551C-E23A-4509-A1D3-9F4E7F95698F}" destId="{2CC17BAA-68AF-41AD-8851-7DD561274884}" srcOrd="8" destOrd="0" presId="urn:microsoft.com/office/officeart/2008/layout/LinedList"/>
    <dgm:cxn modelId="{D70B7F83-A0A2-42D3-81E8-7DC37F65AF1F}" type="presParOf" srcId="{3779551C-E23A-4509-A1D3-9F4E7F95698F}" destId="{B8F75CD9-81D4-4F39-AAD6-C8827B4AA73F}"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341987-D1DE-475D-9ADC-1A43E914803F}" type="doc">
      <dgm:prSet loTypeId="urn:diagrams.loki3.com/BracketList" loCatId="list" qsTypeId="urn:microsoft.com/office/officeart/2005/8/quickstyle/simple1" qsCatId="simple" csTypeId="urn:microsoft.com/office/officeart/2005/8/colors/accent1_2" csCatId="accent1" phldr="1"/>
      <dgm:spPr/>
      <dgm:t>
        <a:bodyPr/>
        <a:lstStyle/>
        <a:p>
          <a:endParaRPr lang="en-IN"/>
        </a:p>
      </dgm:t>
    </dgm:pt>
    <dgm:pt modelId="{B0738A6D-146E-4B7A-9D53-48655F943AB8}">
      <dgm:prSet phldrT="[Text]" custT="1"/>
      <dgm:spPr/>
      <dgm:t>
        <a:bodyPr/>
        <a:lstStyle/>
        <a:p>
          <a:r>
            <a:rPr lang="en-US" sz="2000" dirty="0">
              <a:latin typeface="IBM Plex Sans" panose="020B0503050203000203" pitchFamily="34" charset="0"/>
            </a:rPr>
            <a:t>Controllers</a:t>
          </a:r>
          <a:endParaRPr lang="en-IN" sz="2000" dirty="0">
            <a:latin typeface="IBM Plex Sans" panose="020B0503050203000203" pitchFamily="34" charset="0"/>
          </a:endParaRPr>
        </a:p>
      </dgm:t>
    </dgm:pt>
    <dgm:pt modelId="{699722B1-C4DA-4B2E-B47C-03716E0B733A}" type="parTrans" cxnId="{A4D7AB30-E36E-43EE-A877-2D67E21DE999}">
      <dgm:prSet/>
      <dgm:spPr/>
      <dgm:t>
        <a:bodyPr/>
        <a:lstStyle/>
        <a:p>
          <a:endParaRPr lang="en-IN"/>
        </a:p>
      </dgm:t>
    </dgm:pt>
    <dgm:pt modelId="{92CE3897-3456-42EB-A0D6-73822F104686}" type="sibTrans" cxnId="{A4D7AB30-E36E-43EE-A877-2D67E21DE999}">
      <dgm:prSet/>
      <dgm:spPr/>
      <dgm:t>
        <a:bodyPr/>
        <a:lstStyle/>
        <a:p>
          <a:endParaRPr lang="en-IN"/>
        </a:p>
      </dgm:t>
    </dgm:pt>
    <dgm:pt modelId="{5C7F25A2-B527-4049-B15F-BA297B57FFB3}">
      <dgm:prSet phldrT="[Text]" custT="1"/>
      <dgm:spPr>
        <a:solidFill>
          <a:schemeClr val="bg2">
            <a:lumMod val="85000"/>
          </a:schemeClr>
        </a:solidFill>
      </dgm:spPr>
      <dgm:t>
        <a:bodyPr/>
        <a:lstStyle/>
        <a:p>
          <a:pPr>
            <a:lnSpc>
              <a:spcPct val="100000"/>
            </a:lnSpc>
          </a:pPr>
          <a:r>
            <a:rPr lang="en-US" sz="1800" dirty="0">
              <a:latin typeface="IBM Plex Sans" panose="020B0503050203000203" pitchFamily="34" charset="0"/>
            </a:rPr>
            <a:t>Controllers provide access to the application behavior that you typically define through a service interface.</a:t>
          </a:r>
          <a:endParaRPr lang="en-IN" sz="1800" dirty="0"/>
        </a:p>
      </dgm:t>
    </dgm:pt>
    <dgm:pt modelId="{8F81CBB2-592E-4C5D-AC15-FAD3C59BE7BC}" type="parTrans" cxnId="{458E98B3-4DB7-4CDE-BC2C-732BEAAD8D84}">
      <dgm:prSet/>
      <dgm:spPr/>
      <dgm:t>
        <a:bodyPr/>
        <a:lstStyle/>
        <a:p>
          <a:endParaRPr lang="en-IN"/>
        </a:p>
      </dgm:t>
    </dgm:pt>
    <dgm:pt modelId="{92080259-B8B9-4AF8-B4BF-55D74390A910}" type="sibTrans" cxnId="{458E98B3-4DB7-4CDE-BC2C-732BEAAD8D84}">
      <dgm:prSet/>
      <dgm:spPr/>
      <dgm:t>
        <a:bodyPr/>
        <a:lstStyle/>
        <a:p>
          <a:endParaRPr lang="en-IN"/>
        </a:p>
      </dgm:t>
    </dgm:pt>
    <dgm:pt modelId="{1F536AD3-1D07-4661-81DB-2DD696C23B38}">
      <dgm:prSet phldrT="[Text]" custT="1"/>
      <dgm:spPr/>
      <dgm:t>
        <a:bodyPr/>
        <a:lstStyle/>
        <a:p>
          <a:r>
            <a:rPr lang="en-US" sz="2000" dirty="0">
              <a:latin typeface="IBM Plex Sans" panose="020B0503050203000203" pitchFamily="34" charset="0"/>
            </a:rPr>
            <a:t>Spring 2.5</a:t>
          </a:r>
          <a:endParaRPr lang="en-IN" sz="2000" dirty="0">
            <a:latin typeface="IBM Plex Sans" panose="020B0503050203000203" pitchFamily="34" charset="0"/>
          </a:endParaRPr>
        </a:p>
      </dgm:t>
    </dgm:pt>
    <dgm:pt modelId="{DCD688B6-0939-41D9-BCBC-70E43667EA99}" type="parTrans" cxnId="{615096FC-9915-4A56-B38A-A31C665D7E9F}">
      <dgm:prSet/>
      <dgm:spPr/>
      <dgm:t>
        <a:bodyPr/>
        <a:lstStyle/>
        <a:p>
          <a:endParaRPr lang="en-IN"/>
        </a:p>
      </dgm:t>
    </dgm:pt>
    <dgm:pt modelId="{2EEE4567-1DD8-4B8A-96A3-2DA91C67D78D}" type="sibTrans" cxnId="{615096FC-9915-4A56-B38A-A31C665D7E9F}">
      <dgm:prSet/>
      <dgm:spPr/>
      <dgm:t>
        <a:bodyPr/>
        <a:lstStyle/>
        <a:p>
          <a:endParaRPr lang="en-IN"/>
        </a:p>
      </dgm:t>
    </dgm:pt>
    <dgm:pt modelId="{522757CD-0FD5-4AD1-94A0-959104AF7673}">
      <dgm:prSet phldrT="[Text]" custT="1"/>
      <dgm:spPr>
        <a:solidFill>
          <a:schemeClr val="bg2">
            <a:lumMod val="85000"/>
          </a:schemeClr>
        </a:solidFill>
      </dgm:spPr>
      <dgm:t>
        <a:bodyPr/>
        <a:lstStyle/>
        <a:p>
          <a:pPr>
            <a:lnSpc>
              <a:spcPct val="100000"/>
            </a:lnSpc>
          </a:pPr>
          <a:r>
            <a:rPr lang="en-US" sz="1800" dirty="0">
              <a:latin typeface="IBM Plex Sans" panose="020B0503050203000203" pitchFamily="34" charset="0"/>
            </a:rPr>
            <a:t>Spring 2.5 introduced an annotation-based programming model for MVC controllers that uses annotations such as @RequestMapping, @RequestParam, @ModelAttribute, and so on. </a:t>
          </a:r>
          <a:endParaRPr lang="en-IN" sz="1800" dirty="0"/>
        </a:p>
      </dgm:t>
    </dgm:pt>
    <dgm:pt modelId="{F29B1435-5B48-4380-892D-FA82D8E84056}" type="parTrans" cxnId="{4F512DE4-2C22-459F-8F19-0C996F58EA51}">
      <dgm:prSet/>
      <dgm:spPr/>
      <dgm:t>
        <a:bodyPr/>
        <a:lstStyle/>
        <a:p>
          <a:endParaRPr lang="en-IN"/>
        </a:p>
      </dgm:t>
    </dgm:pt>
    <dgm:pt modelId="{BB9DAD94-A3BF-43A1-A5F1-DC17BE89D458}" type="sibTrans" cxnId="{4F512DE4-2C22-459F-8F19-0C996F58EA51}">
      <dgm:prSet/>
      <dgm:spPr/>
      <dgm:t>
        <a:bodyPr/>
        <a:lstStyle/>
        <a:p>
          <a:endParaRPr lang="en-IN"/>
        </a:p>
      </dgm:t>
    </dgm:pt>
    <dgm:pt modelId="{C2C68C7B-1DD4-4A41-B7E5-F11081E98789}">
      <dgm:prSet custT="1"/>
      <dgm:spPr>
        <a:solidFill>
          <a:schemeClr val="bg2">
            <a:lumMod val="85000"/>
          </a:schemeClr>
        </a:solidFill>
      </dgm:spPr>
      <dgm:t>
        <a:bodyPr/>
        <a:lstStyle/>
        <a:p>
          <a:pPr>
            <a:lnSpc>
              <a:spcPct val="100000"/>
            </a:lnSpc>
          </a:pPr>
          <a:r>
            <a:rPr lang="en-US" sz="1800" dirty="0">
              <a:latin typeface="IBM Plex Sans" panose="020B0503050203000203" pitchFamily="34" charset="0"/>
            </a:rPr>
            <a:t>Controllers interpret user input and transform it into a model that is represented to the user by the view.</a:t>
          </a:r>
        </a:p>
      </dgm:t>
    </dgm:pt>
    <dgm:pt modelId="{32D5F6D2-557A-4A98-87D9-7170BF84E9B3}" type="parTrans" cxnId="{E6BD5129-D2A9-416D-99BD-626C4F132A62}">
      <dgm:prSet/>
      <dgm:spPr/>
      <dgm:t>
        <a:bodyPr/>
        <a:lstStyle/>
        <a:p>
          <a:endParaRPr lang="en-IN"/>
        </a:p>
      </dgm:t>
    </dgm:pt>
    <dgm:pt modelId="{66FA93C8-56E4-40C5-A12D-93FB991CAC8E}" type="sibTrans" cxnId="{E6BD5129-D2A9-416D-99BD-626C4F132A62}">
      <dgm:prSet/>
      <dgm:spPr/>
      <dgm:t>
        <a:bodyPr/>
        <a:lstStyle/>
        <a:p>
          <a:endParaRPr lang="en-IN"/>
        </a:p>
      </dgm:t>
    </dgm:pt>
    <dgm:pt modelId="{98567FC9-6BAB-4D03-BA24-442B35A265BA}">
      <dgm:prSet custT="1"/>
      <dgm:spPr>
        <a:solidFill>
          <a:schemeClr val="bg2">
            <a:lumMod val="85000"/>
          </a:schemeClr>
        </a:solidFill>
      </dgm:spPr>
      <dgm:t>
        <a:bodyPr/>
        <a:lstStyle/>
        <a:p>
          <a:pPr>
            <a:lnSpc>
              <a:spcPct val="100000"/>
            </a:lnSpc>
          </a:pPr>
          <a:r>
            <a:rPr lang="en-US" sz="1800" dirty="0">
              <a:latin typeface="IBM Plex Sans" panose="020B0503050203000203" pitchFamily="34" charset="0"/>
            </a:rPr>
            <a:t>Spring implements a controller in a very abstract way, which enables you to create a wide variety of controllers.</a:t>
          </a:r>
        </a:p>
      </dgm:t>
    </dgm:pt>
    <dgm:pt modelId="{0E529A02-89DF-4947-9FAB-A0525B938ABA}" type="parTrans" cxnId="{D7810D9D-E99C-41FA-907B-4050D74FF341}">
      <dgm:prSet/>
      <dgm:spPr/>
      <dgm:t>
        <a:bodyPr/>
        <a:lstStyle/>
        <a:p>
          <a:endParaRPr lang="en-IN"/>
        </a:p>
      </dgm:t>
    </dgm:pt>
    <dgm:pt modelId="{86A73199-5AF8-4292-8C16-2AD06B12D732}" type="sibTrans" cxnId="{D7810D9D-E99C-41FA-907B-4050D74FF341}">
      <dgm:prSet/>
      <dgm:spPr/>
      <dgm:t>
        <a:bodyPr/>
        <a:lstStyle/>
        <a:p>
          <a:endParaRPr lang="en-IN"/>
        </a:p>
      </dgm:t>
    </dgm:pt>
    <dgm:pt modelId="{6EDD296B-AC21-4AFE-A810-E337F1FF0E6D}">
      <dgm:prSet custT="1"/>
      <dgm:spPr>
        <a:solidFill>
          <a:schemeClr val="bg2">
            <a:lumMod val="85000"/>
          </a:schemeClr>
        </a:solidFill>
      </dgm:spPr>
      <dgm:t>
        <a:bodyPr/>
        <a:lstStyle/>
        <a:p>
          <a:pPr>
            <a:lnSpc>
              <a:spcPct val="100000"/>
            </a:lnSpc>
          </a:pPr>
          <a:r>
            <a:rPr lang="en-US" sz="1800" dirty="0">
              <a:latin typeface="IBM Plex Sans" panose="020B0503050203000203" pitchFamily="34" charset="0"/>
            </a:rPr>
            <a:t>This annotation support is available for both Servlet MVC and Portlet MVC. </a:t>
          </a:r>
        </a:p>
      </dgm:t>
    </dgm:pt>
    <dgm:pt modelId="{62E3DF73-6E5B-4CDF-AE6E-57989B413D2A}" type="parTrans" cxnId="{DD166E33-5F2E-45B3-826B-1B90C42C2E0F}">
      <dgm:prSet/>
      <dgm:spPr/>
      <dgm:t>
        <a:bodyPr/>
        <a:lstStyle/>
        <a:p>
          <a:endParaRPr lang="en-IN"/>
        </a:p>
      </dgm:t>
    </dgm:pt>
    <dgm:pt modelId="{52AE4B1A-0922-40C5-8D2C-43FFADAE07AA}" type="sibTrans" cxnId="{DD166E33-5F2E-45B3-826B-1B90C42C2E0F}">
      <dgm:prSet/>
      <dgm:spPr/>
      <dgm:t>
        <a:bodyPr/>
        <a:lstStyle/>
        <a:p>
          <a:endParaRPr lang="en-IN"/>
        </a:p>
      </dgm:t>
    </dgm:pt>
    <dgm:pt modelId="{8B58B5B1-A1EB-4C89-B071-A27D241A4152}">
      <dgm:prSet custT="1"/>
      <dgm:spPr>
        <a:solidFill>
          <a:schemeClr val="bg2">
            <a:lumMod val="85000"/>
          </a:schemeClr>
        </a:solidFill>
      </dgm:spPr>
      <dgm:t>
        <a:bodyPr/>
        <a:lstStyle/>
        <a:p>
          <a:pPr>
            <a:lnSpc>
              <a:spcPct val="100000"/>
            </a:lnSpc>
          </a:pPr>
          <a:r>
            <a:rPr lang="en-US" sz="1800" dirty="0">
              <a:latin typeface="IBM Plex Sans" panose="020B0503050203000203" pitchFamily="34" charset="0"/>
            </a:rPr>
            <a:t>Controllers implemented in this style do not have to extend specific base classes or implement specific interfaces. </a:t>
          </a:r>
        </a:p>
      </dgm:t>
    </dgm:pt>
    <dgm:pt modelId="{36AF7AF6-EF43-446A-BAFD-59BA53587718}" type="parTrans" cxnId="{19C1C899-1F58-416C-803E-1835FAEB9CF8}">
      <dgm:prSet/>
      <dgm:spPr/>
      <dgm:t>
        <a:bodyPr/>
        <a:lstStyle/>
        <a:p>
          <a:endParaRPr lang="en-IN"/>
        </a:p>
      </dgm:t>
    </dgm:pt>
    <dgm:pt modelId="{1C6CDBA9-11E6-478D-A2D8-2A63A4126D1B}" type="sibTrans" cxnId="{19C1C899-1F58-416C-803E-1835FAEB9CF8}">
      <dgm:prSet/>
      <dgm:spPr/>
      <dgm:t>
        <a:bodyPr/>
        <a:lstStyle/>
        <a:p>
          <a:endParaRPr lang="en-IN"/>
        </a:p>
      </dgm:t>
    </dgm:pt>
    <dgm:pt modelId="{3C3A3CD0-DAC4-4D80-B4FA-8ED080A04398}" type="pres">
      <dgm:prSet presAssocID="{BA341987-D1DE-475D-9ADC-1A43E914803F}" presName="Name0" presStyleCnt="0">
        <dgm:presLayoutVars>
          <dgm:dir/>
          <dgm:animLvl val="lvl"/>
          <dgm:resizeHandles val="exact"/>
        </dgm:presLayoutVars>
      </dgm:prSet>
      <dgm:spPr/>
    </dgm:pt>
    <dgm:pt modelId="{AC1856B0-4D17-4DA5-AD34-F0C30210A2DF}" type="pres">
      <dgm:prSet presAssocID="{B0738A6D-146E-4B7A-9D53-48655F943AB8}" presName="linNode" presStyleCnt="0"/>
      <dgm:spPr/>
    </dgm:pt>
    <dgm:pt modelId="{F788D2DB-8BD2-43B7-90BE-0459A3D5CB85}" type="pres">
      <dgm:prSet presAssocID="{B0738A6D-146E-4B7A-9D53-48655F943AB8}" presName="parTx" presStyleLbl="revTx" presStyleIdx="0" presStyleCnt="2">
        <dgm:presLayoutVars>
          <dgm:chMax val="1"/>
          <dgm:bulletEnabled val="1"/>
        </dgm:presLayoutVars>
      </dgm:prSet>
      <dgm:spPr/>
    </dgm:pt>
    <dgm:pt modelId="{0620C7EB-F619-4AD3-9EAE-63D89F7FF4FF}" type="pres">
      <dgm:prSet presAssocID="{B0738A6D-146E-4B7A-9D53-48655F943AB8}" presName="bracket" presStyleLbl="parChTrans1D1" presStyleIdx="0" presStyleCnt="2"/>
      <dgm:spPr/>
    </dgm:pt>
    <dgm:pt modelId="{267C8144-FF84-4DB6-ADC3-6492B1799106}" type="pres">
      <dgm:prSet presAssocID="{B0738A6D-146E-4B7A-9D53-48655F943AB8}" presName="spH" presStyleCnt="0"/>
      <dgm:spPr/>
    </dgm:pt>
    <dgm:pt modelId="{AD9DEB53-41EA-4E45-88F7-48F8C4AEF66B}" type="pres">
      <dgm:prSet presAssocID="{B0738A6D-146E-4B7A-9D53-48655F943AB8}" presName="desTx" presStyleLbl="node1" presStyleIdx="0" presStyleCnt="2">
        <dgm:presLayoutVars>
          <dgm:bulletEnabled val="1"/>
        </dgm:presLayoutVars>
      </dgm:prSet>
      <dgm:spPr/>
    </dgm:pt>
    <dgm:pt modelId="{AB716FD3-1E1E-4A0C-80D5-B7886B350D0C}" type="pres">
      <dgm:prSet presAssocID="{92CE3897-3456-42EB-A0D6-73822F104686}" presName="spV" presStyleCnt="0"/>
      <dgm:spPr/>
    </dgm:pt>
    <dgm:pt modelId="{358A54AD-D96C-4C51-AD50-1819803906A5}" type="pres">
      <dgm:prSet presAssocID="{1F536AD3-1D07-4661-81DB-2DD696C23B38}" presName="linNode" presStyleCnt="0"/>
      <dgm:spPr/>
    </dgm:pt>
    <dgm:pt modelId="{4F9CD214-1471-4AC3-843F-984F76A54DBA}" type="pres">
      <dgm:prSet presAssocID="{1F536AD3-1D07-4661-81DB-2DD696C23B38}" presName="parTx" presStyleLbl="revTx" presStyleIdx="1" presStyleCnt="2" custLinFactX="-66601" custLinFactNeighborX="-100000" custLinFactNeighborY="-8799">
        <dgm:presLayoutVars>
          <dgm:chMax val="1"/>
          <dgm:bulletEnabled val="1"/>
        </dgm:presLayoutVars>
      </dgm:prSet>
      <dgm:spPr/>
    </dgm:pt>
    <dgm:pt modelId="{CDCFB063-6B3B-4EC6-9A54-F9FF2303F35D}" type="pres">
      <dgm:prSet presAssocID="{1F536AD3-1D07-4661-81DB-2DD696C23B38}" presName="bracket" presStyleLbl="parChTrans1D1" presStyleIdx="1" presStyleCnt="2"/>
      <dgm:spPr/>
    </dgm:pt>
    <dgm:pt modelId="{E707656C-5E23-41D7-918A-7B7AADEB80D5}" type="pres">
      <dgm:prSet presAssocID="{1F536AD3-1D07-4661-81DB-2DD696C23B38}" presName="spH" presStyleCnt="0"/>
      <dgm:spPr/>
    </dgm:pt>
    <dgm:pt modelId="{7A15ADCA-D454-4BA6-B064-B2B6CA34B955}" type="pres">
      <dgm:prSet presAssocID="{1F536AD3-1D07-4661-81DB-2DD696C23B38}" presName="desTx" presStyleLbl="node1" presStyleIdx="1" presStyleCnt="2">
        <dgm:presLayoutVars>
          <dgm:bulletEnabled val="1"/>
        </dgm:presLayoutVars>
      </dgm:prSet>
      <dgm:spPr/>
    </dgm:pt>
  </dgm:ptLst>
  <dgm:cxnLst>
    <dgm:cxn modelId="{7D92B80D-7AAD-43C7-86EA-8855B5A1E239}" type="presOf" srcId="{BA341987-D1DE-475D-9ADC-1A43E914803F}" destId="{3C3A3CD0-DAC4-4D80-B4FA-8ED080A04398}" srcOrd="0" destOrd="0" presId="urn:diagrams.loki3.com/BracketList"/>
    <dgm:cxn modelId="{C72C0426-696A-4685-9E0C-97330EAE8E4F}" type="presOf" srcId="{5C7F25A2-B527-4049-B15F-BA297B57FFB3}" destId="{AD9DEB53-41EA-4E45-88F7-48F8C4AEF66B}" srcOrd="0" destOrd="0" presId="urn:diagrams.loki3.com/BracketList"/>
    <dgm:cxn modelId="{E6BD5129-D2A9-416D-99BD-626C4F132A62}" srcId="{B0738A6D-146E-4B7A-9D53-48655F943AB8}" destId="{C2C68C7B-1DD4-4A41-B7E5-F11081E98789}" srcOrd="1" destOrd="0" parTransId="{32D5F6D2-557A-4A98-87D9-7170BF84E9B3}" sibTransId="{66FA93C8-56E4-40C5-A12D-93FB991CAC8E}"/>
    <dgm:cxn modelId="{A4D7AB30-E36E-43EE-A877-2D67E21DE999}" srcId="{BA341987-D1DE-475D-9ADC-1A43E914803F}" destId="{B0738A6D-146E-4B7A-9D53-48655F943AB8}" srcOrd="0" destOrd="0" parTransId="{699722B1-C4DA-4B2E-B47C-03716E0B733A}" sibTransId="{92CE3897-3456-42EB-A0D6-73822F104686}"/>
    <dgm:cxn modelId="{DD166E33-5F2E-45B3-826B-1B90C42C2E0F}" srcId="{1F536AD3-1D07-4661-81DB-2DD696C23B38}" destId="{6EDD296B-AC21-4AFE-A810-E337F1FF0E6D}" srcOrd="1" destOrd="0" parTransId="{62E3DF73-6E5B-4CDF-AE6E-57989B413D2A}" sibTransId="{52AE4B1A-0922-40C5-8D2C-43FFADAE07AA}"/>
    <dgm:cxn modelId="{7465483C-8309-4ADE-83DF-4DBDB31D0F66}" type="presOf" srcId="{B0738A6D-146E-4B7A-9D53-48655F943AB8}" destId="{F788D2DB-8BD2-43B7-90BE-0459A3D5CB85}" srcOrd="0" destOrd="0" presId="urn:diagrams.loki3.com/BracketList"/>
    <dgm:cxn modelId="{EE21588E-72C2-4CD5-9850-100FBDE371C8}" type="presOf" srcId="{522757CD-0FD5-4AD1-94A0-959104AF7673}" destId="{7A15ADCA-D454-4BA6-B064-B2B6CA34B955}" srcOrd="0" destOrd="0" presId="urn:diagrams.loki3.com/BracketList"/>
    <dgm:cxn modelId="{19C1C899-1F58-416C-803E-1835FAEB9CF8}" srcId="{1F536AD3-1D07-4661-81DB-2DD696C23B38}" destId="{8B58B5B1-A1EB-4C89-B071-A27D241A4152}" srcOrd="2" destOrd="0" parTransId="{36AF7AF6-EF43-446A-BAFD-59BA53587718}" sibTransId="{1C6CDBA9-11E6-478D-A2D8-2A63A4126D1B}"/>
    <dgm:cxn modelId="{D7810D9D-E99C-41FA-907B-4050D74FF341}" srcId="{B0738A6D-146E-4B7A-9D53-48655F943AB8}" destId="{98567FC9-6BAB-4D03-BA24-442B35A265BA}" srcOrd="2" destOrd="0" parTransId="{0E529A02-89DF-4947-9FAB-A0525B938ABA}" sibTransId="{86A73199-5AF8-4292-8C16-2AD06B12D732}"/>
    <dgm:cxn modelId="{458E98B3-4DB7-4CDE-BC2C-732BEAAD8D84}" srcId="{B0738A6D-146E-4B7A-9D53-48655F943AB8}" destId="{5C7F25A2-B527-4049-B15F-BA297B57FFB3}" srcOrd="0" destOrd="0" parTransId="{8F81CBB2-592E-4C5D-AC15-FAD3C59BE7BC}" sibTransId="{92080259-B8B9-4AF8-B4BF-55D74390A910}"/>
    <dgm:cxn modelId="{AB1CFCC5-2661-4D2A-B74E-51D2C9EB237A}" type="presOf" srcId="{1F536AD3-1D07-4661-81DB-2DD696C23B38}" destId="{4F9CD214-1471-4AC3-843F-984F76A54DBA}" srcOrd="0" destOrd="0" presId="urn:diagrams.loki3.com/BracketList"/>
    <dgm:cxn modelId="{342AA4C7-1451-421F-A42F-98258D5E6CF3}" type="presOf" srcId="{8B58B5B1-A1EB-4C89-B071-A27D241A4152}" destId="{7A15ADCA-D454-4BA6-B064-B2B6CA34B955}" srcOrd="0" destOrd="2" presId="urn:diagrams.loki3.com/BracketList"/>
    <dgm:cxn modelId="{90F884C8-4264-41A8-99CB-B347B9DBC475}" type="presOf" srcId="{6EDD296B-AC21-4AFE-A810-E337F1FF0E6D}" destId="{7A15ADCA-D454-4BA6-B064-B2B6CA34B955}" srcOrd="0" destOrd="1" presId="urn:diagrams.loki3.com/BracketList"/>
    <dgm:cxn modelId="{1FAA04D0-6337-4002-9CFF-A4C6227B9549}" type="presOf" srcId="{C2C68C7B-1DD4-4A41-B7E5-F11081E98789}" destId="{AD9DEB53-41EA-4E45-88F7-48F8C4AEF66B}" srcOrd="0" destOrd="1" presId="urn:diagrams.loki3.com/BracketList"/>
    <dgm:cxn modelId="{D75066D6-C895-4FB5-9426-CFE8CE07D03D}" type="presOf" srcId="{98567FC9-6BAB-4D03-BA24-442B35A265BA}" destId="{AD9DEB53-41EA-4E45-88F7-48F8C4AEF66B}" srcOrd="0" destOrd="2" presId="urn:diagrams.loki3.com/BracketList"/>
    <dgm:cxn modelId="{4F512DE4-2C22-459F-8F19-0C996F58EA51}" srcId="{1F536AD3-1D07-4661-81DB-2DD696C23B38}" destId="{522757CD-0FD5-4AD1-94A0-959104AF7673}" srcOrd="0" destOrd="0" parTransId="{F29B1435-5B48-4380-892D-FA82D8E84056}" sibTransId="{BB9DAD94-A3BF-43A1-A5F1-DC17BE89D458}"/>
    <dgm:cxn modelId="{615096FC-9915-4A56-B38A-A31C665D7E9F}" srcId="{BA341987-D1DE-475D-9ADC-1A43E914803F}" destId="{1F536AD3-1D07-4661-81DB-2DD696C23B38}" srcOrd="1" destOrd="0" parTransId="{DCD688B6-0939-41D9-BCBC-70E43667EA99}" sibTransId="{2EEE4567-1DD8-4B8A-96A3-2DA91C67D78D}"/>
    <dgm:cxn modelId="{9C51426B-D10C-4C93-B793-F7FBD01A5484}" type="presParOf" srcId="{3C3A3CD0-DAC4-4D80-B4FA-8ED080A04398}" destId="{AC1856B0-4D17-4DA5-AD34-F0C30210A2DF}" srcOrd="0" destOrd="0" presId="urn:diagrams.loki3.com/BracketList"/>
    <dgm:cxn modelId="{FC019EB6-E4DB-4397-AB5A-13F6B57C9EF7}" type="presParOf" srcId="{AC1856B0-4D17-4DA5-AD34-F0C30210A2DF}" destId="{F788D2DB-8BD2-43B7-90BE-0459A3D5CB85}" srcOrd="0" destOrd="0" presId="urn:diagrams.loki3.com/BracketList"/>
    <dgm:cxn modelId="{3763DF4E-E825-4BA4-B4FC-6501DAB2CBCC}" type="presParOf" srcId="{AC1856B0-4D17-4DA5-AD34-F0C30210A2DF}" destId="{0620C7EB-F619-4AD3-9EAE-63D89F7FF4FF}" srcOrd="1" destOrd="0" presId="urn:diagrams.loki3.com/BracketList"/>
    <dgm:cxn modelId="{890E5043-DD6B-4EFC-936C-975301398F12}" type="presParOf" srcId="{AC1856B0-4D17-4DA5-AD34-F0C30210A2DF}" destId="{267C8144-FF84-4DB6-ADC3-6492B1799106}" srcOrd="2" destOrd="0" presId="urn:diagrams.loki3.com/BracketList"/>
    <dgm:cxn modelId="{EB5786E8-AEF7-4B21-9858-F20BE5B20B99}" type="presParOf" srcId="{AC1856B0-4D17-4DA5-AD34-F0C30210A2DF}" destId="{AD9DEB53-41EA-4E45-88F7-48F8C4AEF66B}" srcOrd="3" destOrd="0" presId="urn:diagrams.loki3.com/BracketList"/>
    <dgm:cxn modelId="{DA6CFFEC-EFF1-4F28-B52D-6638829ECFB7}" type="presParOf" srcId="{3C3A3CD0-DAC4-4D80-B4FA-8ED080A04398}" destId="{AB716FD3-1E1E-4A0C-80D5-B7886B350D0C}" srcOrd="1" destOrd="0" presId="urn:diagrams.loki3.com/BracketList"/>
    <dgm:cxn modelId="{EA32175C-A7D0-4FDC-AA5B-60A3737F82B8}" type="presParOf" srcId="{3C3A3CD0-DAC4-4D80-B4FA-8ED080A04398}" destId="{358A54AD-D96C-4C51-AD50-1819803906A5}" srcOrd="2" destOrd="0" presId="urn:diagrams.loki3.com/BracketList"/>
    <dgm:cxn modelId="{4CD8A311-F0D2-46BC-9D4A-F7C4E6E0A640}" type="presParOf" srcId="{358A54AD-D96C-4C51-AD50-1819803906A5}" destId="{4F9CD214-1471-4AC3-843F-984F76A54DBA}" srcOrd="0" destOrd="0" presId="urn:diagrams.loki3.com/BracketList"/>
    <dgm:cxn modelId="{1F3D7EEF-0256-4A6C-8752-E1751E61D109}" type="presParOf" srcId="{358A54AD-D96C-4C51-AD50-1819803906A5}" destId="{CDCFB063-6B3B-4EC6-9A54-F9FF2303F35D}" srcOrd="1" destOrd="0" presId="urn:diagrams.loki3.com/BracketList"/>
    <dgm:cxn modelId="{BFDA0A39-29A8-48F0-B0BF-27C0A33EFA2F}" type="presParOf" srcId="{358A54AD-D96C-4C51-AD50-1819803906A5}" destId="{E707656C-5E23-41D7-918A-7B7AADEB80D5}" srcOrd="2" destOrd="0" presId="urn:diagrams.loki3.com/BracketList"/>
    <dgm:cxn modelId="{4F4A5719-0249-4C16-B497-3F95B653DF29}" type="presParOf" srcId="{358A54AD-D96C-4C51-AD50-1819803906A5}" destId="{7A15ADCA-D454-4BA6-B064-B2B6CA34B955}"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F23B93-23FD-4030-9FFB-4A81DE81447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A584465-A589-42A8-B543-494B66744CC6}">
      <dgm:prSet phldrT="[Text]" custT="1"/>
      <dgm:spPr>
        <a:solidFill>
          <a:schemeClr val="accent6">
            <a:lumMod val="20000"/>
            <a:lumOff val="80000"/>
          </a:schemeClr>
        </a:solidFill>
      </dgm:spPr>
      <dgm:t>
        <a:bodyPr/>
        <a:lstStyle/>
        <a:p>
          <a:r>
            <a:rPr lang="en-US" sz="1800" b="1" dirty="0">
              <a:latin typeface="IBM Plex Sans" panose="020B0503050203000203" pitchFamily="34" charset="0"/>
            </a:rPr>
            <a:t>CREATE</a:t>
          </a:r>
          <a:endParaRPr lang="en-IN" sz="1800" dirty="0"/>
        </a:p>
      </dgm:t>
    </dgm:pt>
    <dgm:pt modelId="{260AE61A-D8B1-4D6E-BAF1-63EA79D66CF1}" type="parTrans" cxnId="{D685A1E9-AFAA-42EA-81FD-6AC02D832F9F}">
      <dgm:prSet/>
      <dgm:spPr/>
      <dgm:t>
        <a:bodyPr/>
        <a:lstStyle/>
        <a:p>
          <a:endParaRPr lang="en-IN"/>
        </a:p>
      </dgm:t>
    </dgm:pt>
    <dgm:pt modelId="{4CD4913A-3422-430A-9B65-1AD7268D7E60}" type="sibTrans" cxnId="{D685A1E9-AFAA-42EA-81FD-6AC02D832F9F}">
      <dgm:prSet/>
      <dgm:spPr/>
      <dgm:t>
        <a:bodyPr/>
        <a:lstStyle/>
        <a:p>
          <a:endParaRPr lang="en-IN"/>
        </a:p>
      </dgm:t>
    </dgm:pt>
    <dgm:pt modelId="{9C6C701F-7C01-4242-A848-2B361720DA11}">
      <dgm:prSet phldrT="[Text]" custT="1"/>
      <dgm:spPr/>
      <dgm:t>
        <a:bodyPr/>
        <a:lstStyle/>
        <a:p>
          <a:r>
            <a:rPr lang="en-US" sz="1600" dirty="0">
              <a:latin typeface="IBM Plex Sans" panose="020B0503050203000203" pitchFamily="34" charset="0"/>
            </a:rPr>
            <a:t>CREATE attempts to construct a store-specific query from the query method name. </a:t>
          </a:r>
          <a:endParaRPr lang="en-IN" sz="1600" dirty="0"/>
        </a:p>
      </dgm:t>
    </dgm:pt>
    <dgm:pt modelId="{0384F8D4-D160-4214-82C4-340F7EFBCEC3}" type="parTrans" cxnId="{0A3B4F0F-B731-4A6B-9E7B-F859C5785626}">
      <dgm:prSet/>
      <dgm:spPr/>
      <dgm:t>
        <a:bodyPr/>
        <a:lstStyle/>
        <a:p>
          <a:endParaRPr lang="en-IN"/>
        </a:p>
      </dgm:t>
    </dgm:pt>
    <dgm:pt modelId="{A8D82A23-D6EA-4077-95E2-E5B76E4C8291}" type="sibTrans" cxnId="{0A3B4F0F-B731-4A6B-9E7B-F859C5785626}">
      <dgm:prSet/>
      <dgm:spPr/>
      <dgm:t>
        <a:bodyPr/>
        <a:lstStyle/>
        <a:p>
          <a:endParaRPr lang="en-IN"/>
        </a:p>
      </dgm:t>
    </dgm:pt>
    <dgm:pt modelId="{D5F1C331-BD84-4CE3-B1ED-3AEAE47483A7}">
      <dgm:prSet phldrT="[Text]" custT="1"/>
      <dgm:spPr>
        <a:solidFill>
          <a:schemeClr val="accent6">
            <a:lumMod val="20000"/>
            <a:lumOff val="80000"/>
          </a:schemeClr>
        </a:solidFill>
      </dgm:spPr>
      <dgm:t>
        <a:bodyPr/>
        <a:lstStyle/>
        <a:p>
          <a:r>
            <a:rPr lang="en-US" sz="1800" b="1" dirty="0">
              <a:latin typeface="IBM Plex Sans" panose="020B0503050203000203" pitchFamily="34" charset="0"/>
            </a:rPr>
            <a:t>USE_DECLARED_QUERY</a:t>
          </a:r>
          <a:endParaRPr lang="en-IN" sz="1800" dirty="0"/>
        </a:p>
      </dgm:t>
    </dgm:pt>
    <dgm:pt modelId="{45D1E2D2-94D0-4870-A2C3-145FF8B63CA2}" type="parTrans" cxnId="{1E3C2598-CD59-4360-A347-F2DBCE2AC9B4}">
      <dgm:prSet/>
      <dgm:spPr/>
      <dgm:t>
        <a:bodyPr/>
        <a:lstStyle/>
        <a:p>
          <a:endParaRPr lang="en-IN"/>
        </a:p>
      </dgm:t>
    </dgm:pt>
    <dgm:pt modelId="{ACBCF699-A473-4ABA-8B42-5AC545106647}" type="sibTrans" cxnId="{1E3C2598-CD59-4360-A347-F2DBCE2AC9B4}">
      <dgm:prSet/>
      <dgm:spPr/>
      <dgm:t>
        <a:bodyPr/>
        <a:lstStyle/>
        <a:p>
          <a:endParaRPr lang="en-IN"/>
        </a:p>
      </dgm:t>
    </dgm:pt>
    <dgm:pt modelId="{26798508-AF06-4A07-86D5-4B4BEF2D42E1}">
      <dgm:prSet phldrT="[Text]" custT="1"/>
      <dgm:spPr/>
      <dgm:t>
        <a:bodyPr/>
        <a:lstStyle/>
        <a:p>
          <a:r>
            <a:rPr lang="en-US" sz="1600" dirty="0">
              <a:latin typeface="IBM Plex Sans" panose="020B0503050203000203" pitchFamily="34" charset="0"/>
            </a:rPr>
            <a:t>USE_DECLARED_QUERY tries to find a declared query and will throw an exception in case it cannot find one. The query can be defined by an annotation somewhere or declared by other means. Consult the documentation of the specific store to find available options for that store. If the repository infrastructure does not find a declared query for the method at bootstrap time, it fails.</a:t>
          </a:r>
          <a:endParaRPr lang="en-IN" sz="1600" dirty="0"/>
        </a:p>
      </dgm:t>
    </dgm:pt>
    <dgm:pt modelId="{C881D645-134E-40E1-AEF9-82930B338666}" type="parTrans" cxnId="{429C8A8C-C64A-4BC1-9BE8-6B46152AEAEC}">
      <dgm:prSet/>
      <dgm:spPr/>
      <dgm:t>
        <a:bodyPr/>
        <a:lstStyle/>
        <a:p>
          <a:endParaRPr lang="en-IN"/>
        </a:p>
      </dgm:t>
    </dgm:pt>
    <dgm:pt modelId="{988695D9-925A-469A-AD51-3327F7F9EAEE}" type="sibTrans" cxnId="{429C8A8C-C64A-4BC1-9BE8-6B46152AEAEC}">
      <dgm:prSet/>
      <dgm:spPr/>
      <dgm:t>
        <a:bodyPr/>
        <a:lstStyle/>
        <a:p>
          <a:endParaRPr lang="en-IN"/>
        </a:p>
      </dgm:t>
    </dgm:pt>
    <dgm:pt modelId="{C139BA09-CCFE-465E-BE4E-05EABDAACEFF}">
      <dgm:prSet phldrT="[Text]" custT="1"/>
      <dgm:spPr>
        <a:solidFill>
          <a:schemeClr val="accent6">
            <a:lumMod val="20000"/>
            <a:lumOff val="80000"/>
          </a:schemeClr>
        </a:solidFill>
      </dgm:spPr>
      <dgm:t>
        <a:bodyPr/>
        <a:lstStyle/>
        <a:p>
          <a:r>
            <a:rPr lang="en-US" sz="1800" b="1" dirty="0">
              <a:latin typeface="IBM Plex Sans" panose="020B0503050203000203" pitchFamily="34" charset="0"/>
            </a:rPr>
            <a:t>CREATE_IF_NOT_FOUND (default)</a:t>
          </a:r>
          <a:endParaRPr lang="en-IN" sz="1800" dirty="0"/>
        </a:p>
      </dgm:t>
    </dgm:pt>
    <dgm:pt modelId="{57234044-A446-4062-BADF-71A3280DA404}" type="parTrans" cxnId="{3EEAAD57-96A9-427C-ABE7-EF89767BB0CE}">
      <dgm:prSet/>
      <dgm:spPr/>
      <dgm:t>
        <a:bodyPr/>
        <a:lstStyle/>
        <a:p>
          <a:endParaRPr lang="en-IN"/>
        </a:p>
      </dgm:t>
    </dgm:pt>
    <dgm:pt modelId="{4C4A9F77-6499-4ECF-B536-7F22115B884F}" type="sibTrans" cxnId="{3EEAAD57-96A9-427C-ABE7-EF89767BB0CE}">
      <dgm:prSet/>
      <dgm:spPr/>
      <dgm:t>
        <a:bodyPr/>
        <a:lstStyle/>
        <a:p>
          <a:endParaRPr lang="en-IN"/>
        </a:p>
      </dgm:t>
    </dgm:pt>
    <dgm:pt modelId="{6F0A69F1-7D10-49CF-93E5-BD02E7C0741D}">
      <dgm:prSet phldrT="[Text]" custT="1"/>
      <dgm:spPr/>
      <dgm:t>
        <a:bodyPr/>
        <a:lstStyle/>
        <a:p>
          <a:r>
            <a:rPr lang="en-US" sz="1600" dirty="0">
              <a:latin typeface="IBM Plex Sans" panose="020B0503050203000203" pitchFamily="34" charset="0"/>
            </a:rPr>
            <a:t>CREATE_IF_NOT_FOUND combines CREATE and USE_DECLARED_QUERY. It looks up a declared query first. If no declared query is found, it creates a custom method name-based query. This is the default lookup strategy and thus will be used if you do not configure anything explicitly. It allows quick query definition by method names but also custom-tuning of these queries by introducing declared queries as needed.</a:t>
          </a:r>
          <a:endParaRPr lang="en-IN" sz="1600" dirty="0"/>
        </a:p>
      </dgm:t>
    </dgm:pt>
    <dgm:pt modelId="{B4F58A19-BF0F-483D-BD9A-FC2CE848B9B3}" type="parTrans" cxnId="{9691CF14-3E27-4494-8E00-1AB84DC38D76}">
      <dgm:prSet/>
      <dgm:spPr/>
      <dgm:t>
        <a:bodyPr/>
        <a:lstStyle/>
        <a:p>
          <a:endParaRPr lang="en-IN"/>
        </a:p>
      </dgm:t>
    </dgm:pt>
    <dgm:pt modelId="{6C49C135-C167-49B5-9630-86AB78F97563}" type="sibTrans" cxnId="{9691CF14-3E27-4494-8E00-1AB84DC38D76}">
      <dgm:prSet/>
      <dgm:spPr/>
      <dgm:t>
        <a:bodyPr/>
        <a:lstStyle/>
        <a:p>
          <a:endParaRPr lang="en-IN"/>
        </a:p>
      </dgm:t>
    </dgm:pt>
    <dgm:pt modelId="{E06AFEAF-529B-4D83-93A4-D1253CAE148B}" type="pres">
      <dgm:prSet presAssocID="{EFF23B93-23FD-4030-9FFB-4A81DE814471}" presName="linear" presStyleCnt="0">
        <dgm:presLayoutVars>
          <dgm:animLvl val="lvl"/>
          <dgm:resizeHandles val="exact"/>
        </dgm:presLayoutVars>
      </dgm:prSet>
      <dgm:spPr/>
    </dgm:pt>
    <dgm:pt modelId="{5D03850A-B0BA-429D-97D0-8DB3F378C8E5}" type="pres">
      <dgm:prSet presAssocID="{BA584465-A589-42A8-B543-494B66744CC6}" presName="parentText" presStyleLbl="node1" presStyleIdx="0" presStyleCnt="3" custScaleY="58793">
        <dgm:presLayoutVars>
          <dgm:chMax val="0"/>
          <dgm:bulletEnabled val="1"/>
        </dgm:presLayoutVars>
      </dgm:prSet>
      <dgm:spPr/>
    </dgm:pt>
    <dgm:pt modelId="{3028FA3A-8FF7-4B55-A893-D69156046AC0}" type="pres">
      <dgm:prSet presAssocID="{BA584465-A589-42A8-B543-494B66744CC6}" presName="childText" presStyleLbl="revTx" presStyleIdx="0" presStyleCnt="3" custLinFactNeighborY="5227">
        <dgm:presLayoutVars>
          <dgm:bulletEnabled val="1"/>
        </dgm:presLayoutVars>
      </dgm:prSet>
      <dgm:spPr/>
    </dgm:pt>
    <dgm:pt modelId="{D12E1AFC-D808-4C8C-BB45-715FD794E01B}" type="pres">
      <dgm:prSet presAssocID="{D5F1C331-BD84-4CE3-B1ED-3AEAE47483A7}" presName="parentText" presStyleLbl="node1" presStyleIdx="1" presStyleCnt="3" custScaleY="56859" custLinFactNeighborY="-40663">
        <dgm:presLayoutVars>
          <dgm:chMax val="0"/>
          <dgm:bulletEnabled val="1"/>
        </dgm:presLayoutVars>
      </dgm:prSet>
      <dgm:spPr/>
    </dgm:pt>
    <dgm:pt modelId="{3FADAA3C-E58F-4987-BBC2-E6A40168D869}" type="pres">
      <dgm:prSet presAssocID="{D5F1C331-BD84-4CE3-B1ED-3AEAE47483A7}" presName="childText" presStyleLbl="revTx" presStyleIdx="1" presStyleCnt="3" custLinFactNeighborY="-35094">
        <dgm:presLayoutVars>
          <dgm:bulletEnabled val="1"/>
        </dgm:presLayoutVars>
      </dgm:prSet>
      <dgm:spPr/>
    </dgm:pt>
    <dgm:pt modelId="{FE6A58C8-2A27-4269-9094-764B7B100A95}" type="pres">
      <dgm:prSet presAssocID="{C139BA09-CCFE-465E-BE4E-05EABDAACEFF}" presName="parentText" presStyleLbl="node1" presStyleIdx="2" presStyleCnt="3" custScaleY="51336" custLinFactNeighborY="-15428">
        <dgm:presLayoutVars>
          <dgm:chMax val="0"/>
          <dgm:bulletEnabled val="1"/>
        </dgm:presLayoutVars>
      </dgm:prSet>
      <dgm:spPr/>
    </dgm:pt>
    <dgm:pt modelId="{BF9171A9-8D03-4272-B689-103E1FF4F995}" type="pres">
      <dgm:prSet presAssocID="{C139BA09-CCFE-465E-BE4E-05EABDAACEFF}" presName="childText" presStyleLbl="revTx" presStyleIdx="2" presStyleCnt="3" custLinFactNeighborY="-8921">
        <dgm:presLayoutVars>
          <dgm:bulletEnabled val="1"/>
        </dgm:presLayoutVars>
      </dgm:prSet>
      <dgm:spPr/>
    </dgm:pt>
  </dgm:ptLst>
  <dgm:cxnLst>
    <dgm:cxn modelId="{E9B82203-38AF-46BC-B2FB-2D896FEC616C}" type="presOf" srcId="{EFF23B93-23FD-4030-9FFB-4A81DE814471}" destId="{E06AFEAF-529B-4D83-93A4-D1253CAE148B}" srcOrd="0" destOrd="0" presId="urn:microsoft.com/office/officeart/2005/8/layout/vList2"/>
    <dgm:cxn modelId="{E7804707-82AE-4A7B-999E-D062A292F930}" type="presOf" srcId="{C139BA09-CCFE-465E-BE4E-05EABDAACEFF}" destId="{FE6A58C8-2A27-4269-9094-764B7B100A95}" srcOrd="0" destOrd="0" presId="urn:microsoft.com/office/officeart/2005/8/layout/vList2"/>
    <dgm:cxn modelId="{0A3B4F0F-B731-4A6B-9E7B-F859C5785626}" srcId="{BA584465-A589-42A8-B543-494B66744CC6}" destId="{9C6C701F-7C01-4242-A848-2B361720DA11}" srcOrd="0" destOrd="0" parTransId="{0384F8D4-D160-4214-82C4-340F7EFBCEC3}" sibTransId="{A8D82A23-D6EA-4077-95E2-E5B76E4C8291}"/>
    <dgm:cxn modelId="{9691CF14-3E27-4494-8E00-1AB84DC38D76}" srcId="{C139BA09-CCFE-465E-BE4E-05EABDAACEFF}" destId="{6F0A69F1-7D10-49CF-93E5-BD02E7C0741D}" srcOrd="0" destOrd="0" parTransId="{B4F58A19-BF0F-483D-BD9A-FC2CE848B9B3}" sibTransId="{6C49C135-C167-49B5-9630-86AB78F97563}"/>
    <dgm:cxn modelId="{2DC8C418-53B6-4B4D-B431-7964F0B1DAB2}" type="presOf" srcId="{9C6C701F-7C01-4242-A848-2B361720DA11}" destId="{3028FA3A-8FF7-4B55-A893-D69156046AC0}" srcOrd="0" destOrd="0" presId="urn:microsoft.com/office/officeart/2005/8/layout/vList2"/>
    <dgm:cxn modelId="{4CDBFE1E-65CC-4EC2-A5BC-6EBB85A34A81}" type="presOf" srcId="{26798508-AF06-4A07-86D5-4B4BEF2D42E1}" destId="{3FADAA3C-E58F-4987-BBC2-E6A40168D869}" srcOrd="0" destOrd="0" presId="urn:microsoft.com/office/officeart/2005/8/layout/vList2"/>
    <dgm:cxn modelId="{91287734-D4AB-4280-84BB-AAB320E5D082}" type="presOf" srcId="{BA584465-A589-42A8-B543-494B66744CC6}" destId="{5D03850A-B0BA-429D-97D0-8DB3F378C8E5}" srcOrd="0" destOrd="0" presId="urn:microsoft.com/office/officeart/2005/8/layout/vList2"/>
    <dgm:cxn modelId="{979C4B4E-2723-43EE-915F-FB29E9323638}" type="presOf" srcId="{D5F1C331-BD84-4CE3-B1ED-3AEAE47483A7}" destId="{D12E1AFC-D808-4C8C-BB45-715FD794E01B}" srcOrd="0" destOrd="0" presId="urn:microsoft.com/office/officeart/2005/8/layout/vList2"/>
    <dgm:cxn modelId="{3EEAAD57-96A9-427C-ABE7-EF89767BB0CE}" srcId="{EFF23B93-23FD-4030-9FFB-4A81DE814471}" destId="{C139BA09-CCFE-465E-BE4E-05EABDAACEFF}" srcOrd="2" destOrd="0" parTransId="{57234044-A446-4062-BADF-71A3280DA404}" sibTransId="{4C4A9F77-6499-4ECF-B536-7F22115B884F}"/>
    <dgm:cxn modelId="{429C8A8C-C64A-4BC1-9BE8-6B46152AEAEC}" srcId="{D5F1C331-BD84-4CE3-B1ED-3AEAE47483A7}" destId="{26798508-AF06-4A07-86D5-4B4BEF2D42E1}" srcOrd="0" destOrd="0" parTransId="{C881D645-134E-40E1-AEF9-82930B338666}" sibTransId="{988695D9-925A-469A-AD51-3327F7F9EAEE}"/>
    <dgm:cxn modelId="{1E3C2598-CD59-4360-A347-F2DBCE2AC9B4}" srcId="{EFF23B93-23FD-4030-9FFB-4A81DE814471}" destId="{D5F1C331-BD84-4CE3-B1ED-3AEAE47483A7}" srcOrd="1" destOrd="0" parTransId="{45D1E2D2-94D0-4870-A2C3-145FF8B63CA2}" sibTransId="{ACBCF699-A473-4ABA-8B42-5AC545106647}"/>
    <dgm:cxn modelId="{048F529C-5423-41AA-9AB2-AEF6A1DDFC65}" type="presOf" srcId="{6F0A69F1-7D10-49CF-93E5-BD02E7C0741D}" destId="{BF9171A9-8D03-4272-B689-103E1FF4F995}" srcOrd="0" destOrd="0" presId="urn:microsoft.com/office/officeart/2005/8/layout/vList2"/>
    <dgm:cxn modelId="{D685A1E9-AFAA-42EA-81FD-6AC02D832F9F}" srcId="{EFF23B93-23FD-4030-9FFB-4A81DE814471}" destId="{BA584465-A589-42A8-B543-494B66744CC6}" srcOrd="0" destOrd="0" parTransId="{260AE61A-D8B1-4D6E-BAF1-63EA79D66CF1}" sibTransId="{4CD4913A-3422-430A-9B65-1AD7268D7E60}"/>
    <dgm:cxn modelId="{4EACA70B-81C9-4D6E-A94C-B954F7C6A61C}" type="presParOf" srcId="{E06AFEAF-529B-4D83-93A4-D1253CAE148B}" destId="{5D03850A-B0BA-429D-97D0-8DB3F378C8E5}" srcOrd="0" destOrd="0" presId="urn:microsoft.com/office/officeart/2005/8/layout/vList2"/>
    <dgm:cxn modelId="{D81A3523-9F1E-4478-BE80-42A223C1EB25}" type="presParOf" srcId="{E06AFEAF-529B-4D83-93A4-D1253CAE148B}" destId="{3028FA3A-8FF7-4B55-A893-D69156046AC0}" srcOrd="1" destOrd="0" presId="urn:microsoft.com/office/officeart/2005/8/layout/vList2"/>
    <dgm:cxn modelId="{2915F10B-7518-4602-8C29-68B8715EAB8B}" type="presParOf" srcId="{E06AFEAF-529B-4D83-93A4-D1253CAE148B}" destId="{D12E1AFC-D808-4C8C-BB45-715FD794E01B}" srcOrd="2" destOrd="0" presId="urn:microsoft.com/office/officeart/2005/8/layout/vList2"/>
    <dgm:cxn modelId="{02A9730F-08F3-46EE-A408-89B0AECA2708}" type="presParOf" srcId="{E06AFEAF-529B-4D83-93A4-D1253CAE148B}" destId="{3FADAA3C-E58F-4987-BBC2-E6A40168D869}" srcOrd="3" destOrd="0" presId="urn:microsoft.com/office/officeart/2005/8/layout/vList2"/>
    <dgm:cxn modelId="{F067496B-AF50-4DC2-95D6-62919249E697}" type="presParOf" srcId="{E06AFEAF-529B-4D83-93A4-D1253CAE148B}" destId="{FE6A58C8-2A27-4269-9094-764B7B100A95}" srcOrd="4" destOrd="0" presId="urn:microsoft.com/office/officeart/2005/8/layout/vList2"/>
    <dgm:cxn modelId="{B6579550-878E-4DED-B15D-B578FDADFAA6}" type="presParOf" srcId="{E06AFEAF-529B-4D83-93A4-D1253CAE148B}" destId="{BF9171A9-8D03-4272-B689-103E1FF4F99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9A746-794E-4DD4-BC54-BBCA7426B557}">
      <dsp:nvSpPr>
        <dsp:cNvPr id="0" name=""/>
        <dsp:cNvSpPr/>
      </dsp:nvSpPr>
      <dsp:spPr>
        <a:xfrm rot="16200000">
          <a:off x="551694" y="-551694"/>
          <a:ext cx="2577737" cy="3681125"/>
        </a:xfrm>
        <a:prstGeom prst="round1Rect">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To provide a radically faster and widely accessible getting-started experience for all Spring development</a:t>
          </a:r>
          <a:endParaRPr lang="en-IN" sz="1800" kern="1200" dirty="0">
            <a:latin typeface="IBM Plex Sans" panose="020B0503050203000203" pitchFamily="34" charset="0"/>
          </a:endParaRPr>
        </a:p>
      </dsp:txBody>
      <dsp:txXfrm rot="5400000">
        <a:off x="0" y="0"/>
        <a:ext cx="3681125" cy="1933302"/>
      </dsp:txXfrm>
    </dsp:sp>
    <dsp:sp modelId="{05C914E9-1710-4389-BD39-D5499BFF7D50}">
      <dsp:nvSpPr>
        <dsp:cNvPr id="0" name=""/>
        <dsp:cNvSpPr/>
      </dsp:nvSpPr>
      <dsp:spPr>
        <a:xfrm>
          <a:off x="3681125" y="0"/>
          <a:ext cx="3681125" cy="2577737"/>
        </a:xfrm>
        <a:prstGeom prst="round1Rect">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To be opinionated out of the box but get out of the way quickly as requirements start to diverge from the defaults</a:t>
          </a:r>
          <a:endParaRPr lang="en-IN" sz="1800" kern="1200" dirty="0">
            <a:latin typeface="IBM Plex Sans" panose="020B0503050203000203" pitchFamily="34" charset="0"/>
          </a:endParaRPr>
        </a:p>
      </dsp:txBody>
      <dsp:txXfrm>
        <a:off x="3681125" y="0"/>
        <a:ext cx="3681125" cy="1933302"/>
      </dsp:txXfrm>
    </dsp:sp>
    <dsp:sp modelId="{839C3826-EABB-46D5-86EF-FDE35B67C167}">
      <dsp:nvSpPr>
        <dsp:cNvPr id="0" name=""/>
        <dsp:cNvSpPr/>
      </dsp:nvSpPr>
      <dsp:spPr>
        <a:xfrm rot="10800000">
          <a:off x="0" y="2577737"/>
          <a:ext cx="3681125" cy="2577737"/>
        </a:xfrm>
        <a:prstGeom prst="round1Rect">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To provide a  range of non-functional features that are common to large classes of projects (such as embedded servers, security, metrics, health checks, and externalized configuration)</a:t>
          </a:r>
        </a:p>
      </dsp:txBody>
      <dsp:txXfrm rot="10800000">
        <a:off x="0" y="3222171"/>
        <a:ext cx="3681125" cy="1933302"/>
      </dsp:txXfrm>
    </dsp:sp>
    <dsp:sp modelId="{A034FC48-69CB-47E1-B728-7C7B7D69AC24}">
      <dsp:nvSpPr>
        <dsp:cNvPr id="0" name=""/>
        <dsp:cNvSpPr/>
      </dsp:nvSpPr>
      <dsp:spPr>
        <a:xfrm rot="5400000">
          <a:off x="4232819" y="2026042"/>
          <a:ext cx="2577737" cy="3681125"/>
        </a:xfrm>
        <a:prstGeom prst="round1Rect">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To have absolutely no code generation and no requirement for XML configuration</a:t>
          </a:r>
          <a:endParaRPr lang="en-IN" sz="1800" kern="1200" dirty="0">
            <a:latin typeface="IBM Plex Sans" panose="020B0503050203000203" pitchFamily="34" charset="0"/>
          </a:endParaRPr>
        </a:p>
      </dsp:txBody>
      <dsp:txXfrm rot="-5400000">
        <a:off x="3681125" y="3222171"/>
        <a:ext cx="3681125" cy="1933302"/>
      </dsp:txXfrm>
    </dsp:sp>
    <dsp:sp modelId="{348C03FA-178C-4985-B5E5-114AEA2F9E75}">
      <dsp:nvSpPr>
        <dsp:cNvPr id="0" name=""/>
        <dsp:cNvSpPr/>
      </dsp:nvSpPr>
      <dsp:spPr>
        <a:xfrm>
          <a:off x="2576787" y="1933302"/>
          <a:ext cx="2208675" cy="1288868"/>
        </a:xfrm>
        <a:prstGeom prst="roundRect">
          <a:avLst/>
        </a:prstGeom>
        <a:solidFill>
          <a:srgbClr val="0083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2"/>
              </a:solidFill>
              <a:latin typeface="IBM Plex Sans" panose="020B0503050203000203" pitchFamily="34" charset="0"/>
            </a:rPr>
            <a:t>Primary Goals</a:t>
          </a:r>
          <a:endParaRPr lang="en-IN" sz="2800" kern="1200" dirty="0">
            <a:solidFill>
              <a:schemeClr val="bg2"/>
            </a:solidFill>
            <a:latin typeface="IBM Plex Sans" panose="020B0503050203000203" pitchFamily="34" charset="0"/>
          </a:endParaRPr>
        </a:p>
      </dsp:txBody>
      <dsp:txXfrm>
        <a:off x="2639704" y="1996219"/>
        <a:ext cx="2082841" cy="1163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239B5-45E0-4097-8AF8-7D2213AB2D6B}">
      <dsp:nvSpPr>
        <dsp:cNvPr id="0" name=""/>
        <dsp:cNvSpPr/>
      </dsp:nvSpPr>
      <dsp:spPr>
        <a:xfrm>
          <a:off x="0" y="0"/>
          <a:ext cx="772667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122FDAC-03A1-47CC-AA90-5221E4B991BB}">
      <dsp:nvSpPr>
        <dsp:cNvPr id="0" name=""/>
        <dsp:cNvSpPr/>
      </dsp:nvSpPr>
      <dsp:spPr>
        <a:xfrm>
          <a:off x="0" y="0"/>
          <a:ext cx="2851333" cy="3429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bg1">
                  <a:lumMod val="50000"/>
                  <a:lumOff val="50000"/>
                </a:schemeClr>
              </a:solidFill>
              <a:latin typeface="IBM Plex Sans" panose="020B0503050203000203" pitchFamily="34" charset="0"/>
            </a:rPr>
            <a:t>@SpringBootApplication annotation </a:t>
          </a:r>
          <a:endParaRPr lang="en-IN" sz="1800" b="1" kern="1200" dirty="0">
            <a:solidFill>
              <a:schemeClr val="bg1">
                <a:lumMod val="50000"/>
                <a:lumOff val="50000"/>
              </a:schemeClr>
            </a:solidFill>
            <a:latin typeface="IBM Plex Sans" panose="020B0503050203000203" pitchFamily="34" charset="0"/>
          </a:endParaRPr>
        </a:p>
      </dsp:txBody>
      <dsp:txXfrm>
        <a:off x="0" y="0"/>
        <a:ext cx="2851333" cy="3429561"/>
      </dsp:txXfrm>
    </dsp:sp>
    <dsp:sp modelId="{53BB53B7-196E-4FBC-87B3-14FF1979CA8C}">
      <dsp:nvSpPr>
        <dsp:cNvPr id="0" name=""/>
        <dsp:cNvSpPr/>
      </dsp:nvSpPr>
      <dsp:spPr>
        <a:xfrm>
          <a:off x="2942672" y="53586"/>
          <a:ext cx="4780090" cy="1071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bg1">
                  <a:lumMod val="50000"/>
                  <a:lumOff val="50000"/>
                </a:schemeClr>
              </a:solidFill>
              <a:latin typeface="IBM Plex Sans" panose="020B0503050203000203" pitchFamily="34" charset="0"/>
            </a:rPr>
            <a:t>@EnableAutoConfiguration</a:t>
          </a:r>
        </a:p>
        <a:p>
          <a:pPr marL="0" lvl="0" indent="0" algn="l" defTabSz="800100">
            <a:lnSpc>
              <a:spcPct val="90000"/>
            </a:lnSpc>
            <a:spcBef>
              <a:spcPct val="0"/>
            </a:spcBef>
            <a:spcAft>
              <a:spcPct val="35000"/>
            </a:spcAft>
            <a:buNone/>
          </a:pPr>
          <a:r>
            <a:rPr lang="en-US" sz="1800" kern="1200" dirty="0">
              <a:latin typeface="IBM Plex Sans" panose="020B0503050203000203" pitchFamily="34" charset="0"/>
            </a:rPr>
            <a:t>enables Spring Boot’s auto-configuration mechanism</a:t>
          </a:r>
          <a:endParaRPr lang="en-IN" sz="1800" kern="1200" dirty="0">
            <a:latin typeface="IBM Plex Sans" panose="020B0503050203000203" pitchFamily="34" charset="0"/>
          </a:endParaRPr>
        </a:p>
      </dsp:txBody>
      <dsp:txXfrm>
        <a:off x="2942672" y="53586"/>
        <a:ext cx="4780090" cy="1071737"/>
      </dsp:txXfrm>
    </dsp:sp>
    <dsp:sp modelId="{F59407FA-A591-465B-B2F3-2CBF83C5B127}">
      <dsp:nvSpPr>
        <dsp:cNvPr id="0" name=""/>
        <dsp:cNvSpPr/>
      </dsp:nvSpPr>
      <dsp:spPr>
        <a:xfrm>
          <a:off x="2851333" y="1125324"/>
          <a:ext cx="487142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29CEFEAB-A340-47A6-A047-82FA6C2A4812}">
      <dsp:nvSpPr>
        <dsp:cNvPr id="0" name=""/>
        <dsp:cNvSpPr/>
      </dsp:nvSpPr>
      <dsp:spPr>
        <a:xfrm>
          <a:off x="2942672" y="1178911"/>
          <a:ext cx="4780090" cy="1071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bg1">
                  <a:lumMod val="50000"/>
                  <a:lumOff val="50000"/>
                </a:schemeClr>
              </a:solidFill>
              <a:latin typeface="IBM Plex Sans" panose="020B0503050203000203" pitchFamily="34" charset="0"/>
            </a:rPr>
            <a:t>@ComponentScan</a:t>
          </a:r>
        </a:p>
        <a:p>
          <a:pPr marL="0" lvl="0" indent="0" algn="l" defTabSz="800100">
            <a:lnSpc>
              <a:spcPct val="90000"/>
            </a:lnSpc>
            <a:spcBef>
              <a:spcPct val="0"/>
            </a:spcBef>
            <a:spcAft>
              <a:spcPct val="35000"/>
            </a:spcAft>
            <a:buNone/>
          </a:pPr>
          <a:r>
            <a:rPr lang="en-US" sz="1800" kern="1200" dirty="0">
              <a:latin typeface="IBM Plex Sans" panose="020B0503050203000203" pitchFamily="34" charset="0"/>
            </a:rPr>
            <a:t>enables @Component scan on the package where the application is located</a:t>
          </a:r>
          <a:endParaRPr lang="en-IN" sz="1800" kern="1200" dirty="0">
            <a:latin typeface="IBM Plex Sans" panose="020B0503050203000203" pitchFamily="34" charset="0"/>
          </a:endParaRPr>
        </a:p>
      </dsp:txBody>
      <dsp:txXfrm>
        <a:off x="2942672" y="1178911"/>
        <a:ext cx="4780090" cy="1071737"/>
      </dsp:txXfrm>
    </dsp:sp>
    <dsp:sp modelId="{E798A971-ABE4-4E12-9100-AC5877D48629}">
      <dsp:nvSpPr>
        <dsp:cNvPr id="0" name=""/>
        <dsp:cNvSpPr/>
      </dsp:nvSpPr>
      <dsp:spPr>
        <a:xfrm>
          <a:off x="2851333" y="2250649"/>
          <a:ext cx="487142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0120EEAA-0A65-4A37-88A9-05CBA4FE859C}">
      <dsp:nvSpPr>
        <dsp:cNvPr id="0" name=""/>
        <dsp:cNvSpPr/>
      </dsp:nvSpPr>
      <dsp:spPr>
        <a:xfrm>
          <a:off x="2942672" y="2304236"/>
          <a:ext cx="4780090" cy="1071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solidFill>
                <a:schemeClr val="bg1">
                  <a:lumMod val="50000"/>
                  <a:lumOff val="50000"/>
                </a:schemeClr>
              </a:solidFill>
              <a:latin typeface="IBM Plex Sans" panose="020B0503050203000203" pitchFamily="34" charset="0"/>
            </a:rPr>
            <a:t>@Configuration</a:t>
          </a:r>
        </a:p>
        <a:p>
          <a:pPr marL="0" lvl="0" indent="0" algn="l" defTabSz="800100">
            <a:lnSpc>
              <a:spcPct val="90000"/>
            </a:lnSpc>
            <a:spcBef>
              <a:spcPct val="0"/>
            </a:spcBef>
            <a:spcAft>
              <a:spcPct val="35000"/>
            </a:spcAft>
            <a:buNone/>
          </a:pPr>
          <a:r>
            <a:rPr lang="en-US" sz="1800" kern="1200" dirty="0">
              <a:latin typeface="IBM Plex Sans" panose="020B0503050203000203" pitchFamily="34" charset="0"/>
            </a:rPr>
            <a:t>allows to register extra beans in the context or import additional configuration classes</a:t>
          </a:r>
          <a:endParaRPr lang="en-IN" sz="1800" kern="1200" dirty="0">
            <a:latin typeface="IBM Plex Sans" panose="020B0503050203000203" pitchFamily="34" charset="0"/>
          </a:endParaRPr>
        </a:p>
      </dsp:txBody>
      <dsp:txXfrm>
        <a:off x="2942672" y="2304236"/>
        <a:ext cx="4780090" cy="1071737"/>
      </dsp:txXfrm>
    </dsp:sp>
    <dsp:sp modelId="{507DDECE-59ED-4800-9460-80271D0A5B5F}">
      <dsp:nvSpPr>
        <dsp:cNvPr id="0" name=""/>
        <dsp:cNvSpPr/>
      </dsp:nvSpPr>
      <dsp:spPr>
        <a:xfrm>
          <a:off x="2851333" y="3375974"/>
          <a:ext cx="487142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3B950-9212-458C-983D-C42EC3AF3401}">
      <dsp:nvSpPr>
        <dsp:cNvPr id="0" name=""/>
        <dsp:cNvSpPr/>
      </dsp:nvSpPr>
      <dsp:spPr>
        <a:xfrm>
          <a:off x="1227" y="297257"/>
          <a:ext cx="4309690" cy="2736653"/>
        </a:xfrm>
        <a:prstGeom prst="roundRect">
          <a:avLst>
            <a:gd name="adj" fmla="val 10000"/>
          </a:avLst>
        </a:prstGeom>
        <a:solidFill>
          <a:srgbClr val="79BEE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B54708-F1B0-4D88-9102-AA30E1A96835}">
      <dsp:nvSpPr>
        <dsp:cNvPr id="0" name=""/>
        <dsp:cNvSpPr/>
      </dsp:nvSpPr>
      <dsp:spPr>
        <a:xfrm>
          <a:off x="480082" y="752169"/>
          <a:ext cx="4309690" cy="2736653"/>
        </a:xfrm>
        <a:prstGeom prst="roundRect">
          <a:avLst>
            <a:gd name="adj" fmla="val 10000"/>
          </a:avLst>
        </a:prstGeom>
        <a:solidFill>
          <a:schemeClr val="accent3">
            <a:lumMod val="75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2"/>
              </a:solidFill>
              <a:latin typeface="IBM Plex Sans" panose="020B0503050203000203" pitchFamily="34" charset="0"/>
            </a:rPr>
            <a:t>REST is an acronym for </a:t>
          </a:r>
          <a:r>
            <a:rPr lang="en-US" sz="2000" b="1" kern="1200" dirty="0">
              <a:solidFill>
                <a:schemeClr val="bg2"/>
              </a:solidFill>
              <a:latin typeface="IBM Plex Sans" panose="020B0503050203000203" pitchFamily="34" charset="0"/>
            </a:rPr>
            <a:t>RE</a:t>
          </a:r>
          <a:r>
            <a:rPr lang="en-US" sz="2000" kern="1200" dirty="0">
              <a:solidFill>
                <a:schemeClr val="bg2"/>
              </a:solidFill>
              <a:latin typeface="IBM Plex Sans" panose="020B0503050203000203" pitchFamily="34" charset="0"/>
            </a:rPr>
            <a:t>presentational </a:t>
          </a:r>
          <a:r>
            <a:rPr lang="en-US" sz="2000" b="1" kern="1200" dirty="0">
              <a:solidFill>
                <a:schemeClr val="bg2"/>
              </a:solidFill>
              <a:latin typeface="IBM Plex Sans" panose="020B0503050203000203" pitchFamily="34" charset="0"/>
            </a:rPr>
            <a:t>S</a:t>
          </a:r>
          <a:r>
            <a:rPr lang="en-US" sz="2000" kern="1200" dirty="0">
              <a:solidFill>
                <a:schemeClr val="bg2"/>
              </a:solidFill>
              <a:latin typeface="IBM Plex Sans" panose="020B0503050203000203" pitchFamily="34" charset="0"/>
            </a:rPr>
            <a:t>tate </a:t>
          </a:r>
          <a:r>
            <a:rPr lang="en-US" sz="2000" b="1" kern="1200" dirty="0">
              <a:solidFill>
                <a:schemeClr val="bg2"/>
              </a:solidFill>
              <a:latin typeface="IBM Plex Sans" panose="020B0503050203000203" pitchFamily="34" charset="0"/>
            </a:rPr>
            <a:t>T</a:t>
          </a:r>
          <a:r>
            <a:rPr lang="en-US" sz="2000" kern="1200" dirty="0">
              <a:solidFill>
                <a:schemeClr val="bg2"/>
              </a:solidFill>
              <a:latin typeface="IBM Plex Sans" panose="020B0503050203000203" pitchFamily="34" charset="0"/>
            </a:rPr>
            <a:t>ransfer. It is an architectural style for </a:t>
          </a:r>
          <a:r>
            <a:rPr lang="en-US" sz="2000" b="1" kern="1200" dirty="0">
              <a:solidFill>
                <a:schemeClr val="bg2"/>
              </a:solidFill>
              <a:latin typeface="IBM Plex Sans" panose="020B0503050203000203" pitchFamily="34" charset="0"/>
            </a:rPr>
            <a:t>distributed hypermedia systems</a:t>
          </a:r>
          <a:r>
            <a:rPr lang="en-US" sz="2000" kern="1200" dirty="0">
              <a:solidFill>
                <a:schemeClr val="bg2"/>
              </a:solidFill>
              <a:latin typeface="IBM Plex Sans" panose="020B0503050203000203" pitchFamily="34" charset="0"/>
            </a:rPr>
            <a:t>.</a:t>
          </a:r>
        </a:p>
      </dsp:txBody>
      <dsp:txXfrm>
        <a:off x="560236" y="832323"/>
        <a:ext cx="4149382" cy="2576345"/>
      </dsp:txXfrm>
    </dsp:sp>
    <dsp:sp modelId="{400A372C-837A-41B9-A070-7E9A502EDF02}">
      <dsp:nvSpPr>
        <dsp:cNvPr id="0" name=""/>
        <dsp:cNvSpPr/>
      </dsp:nvSpPr>
      <dsp:spPr>
        <a:xfrm>
          <a:off x="5268627" y="297257"/>
          <a:ext cx="4309690" cy="2736653"/>
        </a:xfrm>
        <a:prstGeom prst="roundRect">
          <a:avLst>
            <a:gd name="adj" fmla="val 10000"/>
          </a:avLst>
        </a:prstGeom>
        <a:solidFill>
          <a:srgbClr val="79BEE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D25508-12C4-40FA-BF20-26F6DAF4F71E}">
      <dsp:nvSpPr>
        <dsp:cNvPr id="0" name=""/>
        <dsp:cNvSpPr/>
      </dsp:nvSpPr>
      <dsp:spPr>
        <a:xfrm>
          <a:off x="5747481" y="752169"/>
          <a:ext cx="4309690" cy="2736653"/>
        </a:xfrm>
        <a:prstGeom prst="roundRect">
          <a:avLst>
            <a:gd name="adj" fmla="val 10000"/>
          </a:avLst>
        </a:prstGeom>
        <a:solidFill>
          <a:schemeClr val="accent3">
            <a:lumMod val="75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2"/>
              </a:solidFill>
              <a:latin typeface="IBM Plex Sans" panose="020B0503050203000203" pitchFamily="34" charset="0"/>
            </a:rPr>
            <a:t>Like any other architectural style, REST also has six guiding constrains or principles, which must be satisfied if an interface needs to be referred to as </a:t>
          </a:r>
          <a:r>
            <a:rPr lang="en-US" sz="2000" b="1" kern="1200" dirty="0">
              <a:solidFill>
                <a:schemeClr val="bg2"/>
              </a:solidFill>
              <a:latin typeface="IBM Plex Sans" panose="020B0503050203000203" pitchFamily="34" charset="0"/>
            </a:rPr>
            <a:t>RESTful</a:t>
          </a:r>
          <a:r>
            <a:rPr lang="en-US" sz="2000" kern="1200" dirty="0">
              <a:solidFill>
                <a:schemeClr val="bg2"/>
              </a:solidFill>
              <a:latin typeface="IBM Plex Sans" panose="020B0503050203000203" pitchFamily="34" charset="0"/>
            </a:rPr>
            <a:t>.</a:t>
          </a:r>
        </a:p>
      </dsp:txBody>
      <dsp:txXfrm>
        <a:off x="5827635" y="832323"/>
        <a:ext cx="4149382" cy="2576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BC7F2-5D17-4F17-B500-BA59A5BB9698}">
      <dsp:nvSpPr>
        <dsp:cNvPr id="0" name=""/>
        <dsp:cNvSpPr/>
      </dsp:nvSpPr>
      <dsp:spPr>
        <a:xfrm>
          <a:off x="6065" y="191127"/>
          <a:ext cx="2324933" cy="9299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IBM Plex Sans" panose="020B0503050203000203" pitchFamily="34" charset="0"/>
            </a:rPr>
            <a:t>GET</a:t>
          </a:r>
          <a:endParaRPr lang="en-IN" sz="2000" b="1" kern="1200" dirty="0">
            <a:latin typeface="IBM Plex Sans" panose="020B0503050203000203" pitchFamily="34" charset="0"/>
          </a:endParaRPr>
        </a:p>
      </dsp:txBody>
      <dsp:txXfrm>
        <a:off x="6065" y="191127"/>
        <a:ext cx="2324933" cy="929973"/>
      </dsp:txXfrm>
    </dsp:sp>
    <dsp:sp modelId="{63DFB24A-E9E9-461C-9D23-6B553264244B}">
      <dsp:nvSpPr>
        <dsp:cNvPr id="0" name=""/>
        <dsp:cNvSpPr/>
      </dsp:nvSpPr>
      <dsp:spPr>
        <a:xfrm>
          <a:off x="6065" y="1121100"/>
          <a:ext cx="2324933" cy="37202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4625" lvl="1" indent="0" algn="l" defTabSz="800100">
            <a:lnSpc>
              <a:spcPct val="90000"/>
            </a:lnSpc>
            <a:spcBef>
              <a:spcPct val="0"/>
            </a:spcBef>
            <a:spcAft>
              <a:spcPct val="15000"/>
            </a:spcAft>
            <a:buNone/>
          </a:pPr>
          <a:r>
            <a:rPr lang="en-US" sz="1800" kern="1200" dirty="0">
              <a:latin typeface="IBM Plex Sans" panose="020B0503050203000203" pitchFamily="34" charset="0"/>
            </a:rPr>
            <a:t>It retrieves a representation of the resource at the specified URI. The body of the response message contains the details of the requested resource.</a:t>
          </a:r>
          <a:endParaRPr lang="en-IN" sz="1800" kern="1200" dirty="0">
            <a:latin typeface="IBM Plex Sans" panose="020B0503050203000203" pitchFamily="34" charset="0"/>
          </a:endParaRPr>
        </a:p>
      </dsp:txBody>
      <dsp:txXfrm>
        <a:off x="6065" y="1121100"/>
        <a:ext cx="2324933" cy="3720265"/>
      </dsp:txXfrm>
    </dsp:sp>
    <dsp:sp modelId="{E548EE05-D0F0-4274-B9E8-5B1251F01312}">
      <dsp:nvSpPr>
        <dsp:cNvPr id="0" name=""/>
        <dsp:cNvSpPr/>
      </dsp:nvSpPr>
      <dsp:spPr>
        <a:xfrm>
          <a:off x="2656489" y="191127"/>
          <a:ext cx="2324933" cy="9299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IBM Plex Sans" panose="020B0503050203000203" pitchFamily="34" charset="0"/>
            </a:rPr>
            <a:t>POST</a:t>
          </a:r>
          <a:endParaRPr lang="en-IN" sz="2000" b="1" kern="1200" dirty="0">
            <a:latin typeface="IBM Plex Sans" panose="020B0503050203000203" pitchFamily="34" charset="0"/>
          </a:endParaRPr>
        </a:p>
      </dsp:txBody>
      <dsp:txXfrm>
        <a:off x="2656489" y="191127"/>
        <a:ext cx="2324933" cy="929973"/>
      </dsp:txXfrm>
    </dsp:sp>
    <dsp:sp modelId="{83BD5B6A-ADE6-4785-977C-EA2D49A39DE8}">
      <dsp:nvSpPr>
        <dsp:cNvPr id="0" name=""/>
        <dsp:cNvSpPr/>
      </dsp:nvSpPr>
      <dsp:spPr>
        <a:xfrm>
          <a:off x="2656489" y="1121100"/>
          <a:ext cx="2324933" cy="37202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4625" lvl="1" indent="0" algn="l" defTabSz="800100">
            <a:lnSpc>
              <a:spcPct val="90000"/>
            </a:lnSpc>
            <a:spcBef>
              <a:spcPct val="0"/>
            </a:spcBef>
            <a:spcAft>
              <a:spcPct val="15000"/>
            </a:spcAft>
            <a:buNone/>
          </a:pPr>
          <a:r>
            <a:rPr lang="en-US" sz="1800" kern="1200" dirty="0">
              <a:latin typeface="IBM Plex Sans" panose="020B0503050203000203" pitchFamily="34" charset="0"/>
            </a:rPr>
            <a:t>It creates a new resource at the specified URI. The body of the request message provides the details of the new resource. Note that POST can also be used to trigger operations that don't actually create resources.</a:t>
          </a:r>
          <a:endParaRPr lang="en-IN" sz="1800" kern="1200" dirty="0">
            <a:latin typeface="IBM Plex Sans" panose="020B0503050203000203" pitchFamily="34" charset="0"/>
          </a:endParaRPr>
        </a:p>
      </dsp:txBody>
      <dsp:txXfrm>
        <a:off x="2656489" y="1121100"/>
        <a:ext cx="2324933" cy="3720265"/>
      </dsp:txXfrm>
    </dsp:sp>
    <dsp:sp modelId="{97086677-C616-4449-AF0D-FAF25C2AF2A4}">
      <dsp:nvSpPr>
        <dsp:cNvPr id="0" name=""/>
        <dsp:cNvSpPr/>
      </dsp:nvSpPr>
      <dsp:spPr>
        <a:xfrm>
          <a:off x="5306913" y="191127"/>
          <a:ext cx="2324933" cy="9299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IBM Plex Sans" panose="020B0503050203000203" pitchFamily="34" charset="0"/>
            </a:rPr>
            <a:t>PUT</a:t>
          </a:r>
          <a:endParaRPr lang="en-IN" sz="2000" b="1" kern="1200" dirty="0">
            <a:latin typeface="IBM Plex Sans" panose="020B0503050203000203" pitchFamily="34" charset="0"/>
          </a:endParaRPr>
        </a:p>
      </dsp:txBody>
      <dsp:txXfrm>
        <a:off x="5306913" y="191127"/>
        <a:ext cx="2324933" cy="929973"/>
      </dsp:txXfrm>
    </dsp:sp>
    <dsp:sp modelId="{34F49781-3F2D-4C55-AC01-29415E01AEDF}">
      <dsp:nvSpPr>
        <dsp:cNvPr id="0" name=""/>
        <dsp:cNvSpPr/>
      </dsp:nvSpPr>
      <dsp:spPr>
        <a:xfrm>
          <a:off x="5306913" y="1121100"/>
          <a:ext cx="2324933" cy="37202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4625" lvl="1" indent="0" algn="l" defTabSz="800100">
            <a:lnSpc>
              <a:spcPct val="90000"/>
            </a:lnSpc>
            <a:spcBef>
              <a:spcPct val="0"/>
            </a:spcBef>
            <a:spcAft>
              <a:spcPct val="15000"/>
            </a:spcAft>
            <a:buNone/>
          </a:pPr>
          <a:r>
            <a:rPr lang="en-US" sz="1800" kern="1200" dirty="0">
              <a:latin typeface="IBM Plex Sans" panose="020B0503050203000203" pitchFamily="34" charset="0"/>
            </a:rPr>
            <a:t>It either creates or replaces the resource at the specified URI. The body of the request message specifies the resource to be created or updated.</a:t>
          </a:r>
          <a:endParaRPr lang="en-IN" sz="1800" kern="1200" dirty="0">
            <a:latin typeface="IBM Plex Sans" panose="020B0503050203000203" pitchFamily="34" charset="0"/>
          </a:endParaRPr>
        </a:p>
      </dsp:txBody>
      <dsp:txXfrm>
        <a:off x="5306913" y="1121100"/>
        <a:ext cx="2324933" cy="3720265"/>
      </dsp:txXfrm>
    </dsp:sp>
    <dsp:sp modelId="{AEABE320-5822-4752-971A-1886B6A81245}">
      <dsp:nvSpPr>
        <dsp:cNvPr id="0" name=""/>
        <dsp:cNvSpPr/>
      </dsp:nvSpPr>
      <dsp:spPr>
        <a:xfrm>
          <a:off x="7957337" y="191127"/>
          <a:ext cx="2324933" cy="9299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IBM Plex Sans" panose="020B0503050203000203" pitchFamily="34" charset="0"/>
            </a:rPr>
            <a:t>PATCH</a:t>
          </a:r>
          <a:endParaRPr lang="en-IN" sz="2000" b="1" kern="1200" dirty="0">
            <a:latin typeface="IBM Plex Sans" panose="020B0503050203000203" pitchFamily="34" charset="0"/>
          </a:endParaRPr>
        </a:p>
      </dsp:txBody>
      <dsp:txXfrm>
        <a:off x="7957337" y="191127"/>
        <a:ext cx="2324933" cy="929973"/>
      </dsp:txXfrm>
    </dsp:sp>
    <dsp:sp modelId="{5905F3BD-00CD-4972-88C7-013B14CE9B5F}">
      <dsp:nvSpPr>
        <dsp:cNvPr id="0" name=""/>
        <dsp:cNvSpPr/>
      </dsp:nvSpPr>
      <dsp:spPr>
        <a:xfrm>
          <a:off x="7957337" y="1121100"/>
          <a:ext cx="2324933" cy="37202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4625" lvl="1" indent="0" algn="l" defTabSz="800100">
            <a:lnSpc>
              <a:spcPct val="90000"/>
            </a:lnSpc>
            <a:spcBef>
              <a:spcPct val="0"/>
            </a:spcBef>
            <a:spcAft>
              <a:spcPct val="15000"/>
            </a:spcAft>
            <a:buNone/>
          </a:pPr>
          <a:r>
            <a:rPr lang="en-US" sz="1800" kern="1200" dirty="0">
              <a:latin typeface="IBM Plex Sans" panose="020B0503050203000203" pitchFamily="34" charset="0"/>
            </a:rPr>
            <a:t>It performs a partial update of a resource. The request body specifies the set of changes to apply to the resource.</a:t>
          </a:r>
          <a:endParaRPr lang="en-IN" sz="1800" kern="1200" dirty="0">
            <a:latin typeface="IBM Plex Sans" panose="020B0503050203000203" pitchFamily="34" charset="0"/>
          </a:endParaRPr>
        </a:p>
      </dsp:txBody>
      <dsp:txXfrm>
        <a:off x="7957337" y="1121100"/>
        <a:ext cx="2324933" cy="3720265"/>
      </dsp:txXfrm>
    </dsp:sp>
    <dsp:sp modelId="{A3769B16-8E2E-4AE5-8837-B9DBA365307C}">
      <dsp:nvSpPr>
        <dsp:cNvPr id="0" name=""/>
        <dsp:cNvSpPr/>
      </dsp:nvSpPr>
      <dsp:spPr>
        <a:xfrm>
          <a:off x="10607761" y="191127"/>
          <a:ext cx="2324933" cy="92997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IBM Plex Sans" panose="020B0503050203000203" pitchFamily="34" charset="0"/>
            </a:rPr>
            <a:t>DELETE</a:t>
          </a:r>
          <a:endParaRPr lang="en-IN" sz="2000" b="1" kern="1200" dirty="0">
            <a:latin typeface="IBM Plex Sans" panose="020B0503050203000203" pitchFamily="34" charset="0"/>
          </a:endParaRPr>
        </a:p>
      </dsp:txBody>
      <dsp:txXfrm>
        <a:off x="10607761" y="191127"/>
        <a:ext cx="2324933" cy="929973"/>
      </dsp:txXfrm>
    </dsp:sp>
    <dsp:sp modelId="{55F08C69-891B-4CEA-B1F4-E7FDEA1777DE}">
      <dsp:nvSpPr>
        <dsp:cNvPr id="0" name=""/>
        <dsp:cNvSpPr/>
      </dsp:nvSpPr>
      <dsp:spPr>
        <a:xfrm>
          <a:off x="10607761" y="1121100"/>
          <a:ext cx="2324933" cy="37202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4625" lvl="1" indent="0" algn="l" defTabSz="800100">
            <a:lnSpc>
              <a:spcPct val="90000"/>
            </a:lnSpc>
            <a:spcBef>
              <a:spcPct val="0"/>
            </a:spcBef>
            <a:spcAft>
              <a:spcPct val="15000"/>
            </a:spcAft>
            <a:buNone/>
          </a:pPr>
          <a:r>
            <a:rPr lang="en-US" sz="1800" kern="1200" dirty="0">
              <a:latin typeface="IBM Plex Sans" panose="020B0503050203000203" pitchFamily="34" charset="0"/>
            </a:rPr>
            <a:t>It removes the resource at the specified URI.</a:t>
          </a:r>
          <a:endParaRPr lang="en-IN" sz="1800" kern="1200" dirty="0">
            <a:latin typeface="IBM Plex Sans" panose="020B0503050203000203" pitchFamily="34" charset="0"/>
          </a:endParaRPr>
        </a:p>
      </dsp:txBody>
      <dsp:txXfrm>
        <a:off x="10607761" y="1121100"/>
        <a:ext cx="2324933" cy="37202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736DB-C1F9-4B4E-80C8-49AB83001ED4}">
      <dsp:nvSpPr>
        <dsp:cNvPr id="0" name=""/>
        <dsp:cNvSpPr/>
      </dsp:nvSpPr>
      <dsp:spPr>
        <a:xfrm>
          <a:off x="0" y="2701"/>
          <a:ext cx="1220723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7A76FC-464D-4B04-AACF-9E445EB2453A}">
      <dsp:nvSpPr>
        <dsp:cNvPr id="0" name=""/>
        <dsp:cNvSpPr/>
      </dsp:nvSpPr>
      <dsp:spPr>
        <a:xfrm>
          <a:off x="0" y="2701"/>
          <a:ext cx="2441448" cy="552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IBM Plex Sans" panose="020B0503050203000203" pitchFamily="34" charset="0"/>
            </a:rPr>
            <a:t>Spring's web module includes many unique web support features:</a:t>
          </a:r>
          <a:endParaRPr lang="en-IN" sz="2000" kern="1200" dirty="0">
            <a:latin typeface="IBM Plex Sans" panose="020B0503050203000203" pitchFamily="34" charset="0"/>
          </a:endParaRPr>
        </a:p>
      </dsp:txBody>
      <dsp:txXfrm>
        <a:off x="0" y="2701"/>
        <a:ext cx="2441448" cy="5526717"/>
      </dsp:txXfrm>
    </dsp:sp>
    <dsp:sp modelId="{BC60C5B2-4674-4B59-AB1E-438043047ADF}">
      <dsp:nvSpPr>
        <dsp:cNvPr id="0" name=""/>
        <dsp:cNvSpPr/>
      </dsp:nvSpPr>
      <dsp:spPr>
        <a:xfrm>
          <a:off x="2624556" y="35576"/>
          <a:ext cx="9582683" cy="878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IBM Plex Sans" panose="020B0503050203000203" pitchFamily="34" charset="0"/>
            </a:rPr>
            <a:t>Clear separation of roles</a:t>
          </a:r>
        </a:p>
        <a:p>
          <a:pPr marL="0" lvl="0" indent="0" algn="l" defTabSz="889000">
            <a:lnSpc>
              <a:spcPct val="90000"/>
            </a:lnSpc>
            <a:spcBef>
              <a:spcPct val="0"/>
            </a:spcBef>
            <a:spcAft>
              <a:spcPct val="35000"/>
            </a:spcAft>
            <a:buNone/>
          </a:pPr>
          <a:r>
            <a:rPr lang="en-US" sz="1600" kern="1200" dirty="0">
              <a:latin typeface="IBM Plex Sans" panose="020B0503050203000203" pitchFamily="34" charset="0"/>
            </a:rPr>
            <a:t>Each role — controller, validator, command object, form object, model object, DispatcherServlet, handler mapping, view resolver, and so on — can be fulfilled by a specialized object.</a:t>
          </a:r>
          <a:endParaRPr lang="en-IN" sz="1600" kern="1200" dirty="0"/>
        </a:p>
      </dsp:txBody>
      <dsp:txXfrm>
        <a:off x="2624556" y="35576"/>
        <a:ext cx="9582683" cy="878358"/>
      </dsp:txXfrm>
    </dsp:sp>
    <dsp:sp modelId="{EE7B9112-0F26-4A58-8579-92F838225129}">
      <dsp:nvSpPr>
        <dsp:cNvPr id="0" name=""/>
        <dsp:cNvSpPr/>
      </dsp:nvSpPr>
      <dsp:spPr>
        <a:xfrm>
          <a:off x="2441447" y="1307746"/>
          <a:ext cx="97657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FFD089-40BC-4318-9B0E-489905BC6F0B}">
      <dsp:nvSpPr>
        <dsp:cNvPr id="0" name=""/>
        <dsp:cNvSpPr/>
      </dsp:nvSpPr>
      <dsp:spPr>
        <a:xfrm>
          <a:off x="2624556" y="1266077"/>
          <a:ext cx="9582683" cy="10829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IBM Plex Sans" panose="020B0503050203000203" pitchFamily="34" charset="0"/>
            </a:rPr>
            <a:t>Powerful and straightforward configuration of both framework and application classes as JavaBeans</a:t>
          </a:r>
        </a:p>
        <a:p>
          <a:pPr marL="0" lvl="0" indent="0" algn="l" defTabSz="889000">
            <a:lnSpc>
              <a:spcPct val="90000"/>
            </a:lnSpc>
            <a:spcBef>
              <a:spcPct val="0"/>
            </a:spcBef>
            <a:spcAft>
              <a:spcPct val="35000"/>
            </a:spcAft>
            <a:buNone/>
          </a:pPr>
          <a:r>
            <a:rPr lang="en-US" sz="1600" kern="1200" dirty="0">
              <a:latin typeface="IBM Plex Sans" panose="020B0503050203000203" pitchFamily="34" charset="0"/>
            </a:rPr>
            <a:t>This configuration capability includes easy referencing across contexts, such as from web controllers to business objects and validators.</a:t>
          </a:r>
          <a:endParaRPr lang="en-IN" sz="1600" kern="1200" dirty="0"/>
        </a:p>
      </dsp:txBody>
      <dsp:txXfrm>
        <a:off x="2624556" y="1266077"/>
        <a:ext cx="9582683" cy="1082974"/>
      </dsp:txXfrm>
    </dsp:sp>
    <dsp:sp modelId="{C31B1D68-A35C-434E-A0B1-3C5101369929}">
      <dsp:nvSpPr>
        <dsp:cNvPr id="0" name=""/>
        <dsp:cNvSpPr/>
      </dsp:nvSpPr>
      <dsp:spPr>
        <a:xfrm>
          <a:off x="2441447" y="2822548"/>
          <a:ext cx="97657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60510D-DB29-48B3-808B-4759AB193904}">
      <dsp:nvSpPr>
        <dsp:cNvPr id="0" name=""/>
        <dsp:cNvSpPr/>
      </dsp:nvSpPr>
      <dsp:spPr>
        <a:xfrm>
          <a:off x="2624556" y="2901971"/>
          <a:ext cx="9582683" cy="1959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IBM Plex Sans" panose="020B0503050203000203" pitchFamily="34" charset="0"/>
              <a:ea typeface="+mn-ea"/>
              <a:cs typeface="+mn-cs"/>
            </a:rPr>
            <a:t>Adaptability, non-intrusiveness, and flexibility</a:t>
          </a:r>
        </a:p>
        <a:p>
          <a:pPr marL="0" lvl="0" indent="0" algn="l" defTabSz="8890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Define any controller method signature you need, possibly using one of the parameter annotations (such as @RequestParam, @RequestHeader, @PathVariable, and more) for a given scenario.</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sp:txBody>
      <dsp:txXfrm>
        <a:off x="2624556" y="2901971"/>
        <a:ext cx="9582683" cy="1959178"/>
      </dsp:txXfrm>
    </dsp:sp>
    <dsp:sp modelId="{2CC17BAA-68AF-41AD-8851-7DD561274884}">
      <dsp:nvSpPr>
        <dsp:cNvPr id="0" name=""/>
        <dsp:cNvSpPr/>
      </dsp:nvSpPr>
      <dsp:spPr>
        <a:xfrm>
          <a:off x="2441447" y="4217089"/>
          <a:ext cx="97657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830DAB-95FB-4D4A-9A64-B730018B58BC}">
      <dsp:nvSpPr>
        <dsp:cNvPr id="0" name=""/>
        <dsp:cNvSpPr/>
      </dsp:nvSpPr>
      <dsp:spPr>
        <a:xfrm>
          <a:off x="2624556" y="4320103"/>
          <a:ext cx="9582683" cy="1114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IBM Plex Sans" panose="020B0503050203000203" pitchFamily="34" charset="0"/>
              <a:ea typeface="+mn-ea"/>
              <a:cs typeface="+mn-cs"/>
            </a:rPr>
            <a:t>Reusable business code, no need for duplication</a:t>
          </a:r>
        </a:p>
        <a:p>
          <a:pPr marL="0" lvl="0" indent="0" algn="l" defTabSz="8890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Use existing business objects as command or form objects instead of mirroring them to extend a particular framework base class.</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sp:txBody>
      <dsp:txXfrm>
        <a:off x="2624556" y="4320103"/>
        <a:ext cx="9582683" cy="1114870"/>
      </dsp:txXfrm>
    </dsp:sp>
    <dsp:sp modelId="{87AE9ACD-04A9-4707-91C4-CC3681758F97}">
      <dsp:nvSpPr>
        <dsp:cNvPr id="0" name=""/>
        <dsp:cNvSpPr/>
      </dsp:nvSpPr>
      <dsp:spPr>
        <a:xfrm>
          <a:off x="2441447" y="5429918"/>
          <a:ext cx="97657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736DB-C1F9-4B4E-80C8-49AB83001ED4}">
      <dsp:nvSpPr>
        <dsp:cNvPr id="0" name=""/>
        <dsp:cNvSpPr/>
      </dsp:nvSpPr>
      <dsp:spPr>
        <a:xfrm>
          <a:off x="0" y="2701"/>
          <a:ext cx="1220723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7A76FC-464D-4B04-AACF-9E445EB2453A}">
      <dsp:nvSpPr>
        <dsp:cNvPr id="0" name=""/>
        <dsp:cNvSpPr/>
      </dsp:nvSpPr>
      <dsp:spPr>
        <a:xfrm>
          <a:off x="0" y="2701"/>
          <a:ext cx="2441448" cy="552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IBM Plex Sans" panose="020B0503050203000203" pitchFamily="34" charset="0"/>
            </a:rPr>
            <a:t>Spring's web module includes many unique web support features:</a:t>
          </a:r>
          <a:endParaRPr lang="en-IN" sz="2000" kern="1200" dirty="0">
            <a:latin typeface="IBM Plex Sans" panose="020B0503050203000203" pitchFamily="34" charset="0"/>
          </a:endParaRPr>
        </a:p>
      </dsp:txBody>
      <dsp:txXfrm>
        <a:off x="0" y="2701"/>
        <a:ext cx="2441448" cy="5526717"/>
      </dsp:txXfrm>
    </dsp:sp>
    <dsp:sp modelId="{BC60C5B2-4674-4B59-AB1E-438043047ADF}">
      <dsp:nvSpPr>
        <dsp:cNvPr id="0" name=""/>
        <dsp:cNvSpPr/>
      </dsp:nvSpPr>
      <dsp:spPr>
        <a:xfrm>
          <a:off x="2624556" y="39470"/>
          <a:ext cx="9582683" cy="982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IBM Plex Sans" panose="020B0503050203000203" pitchFamily="34" charset="0"/>
              <a:ea typeface="+mn-ea"/>
              <a:cs typeface="+mn-cs"/>
            </a:rPr>
            <a:t>Customizable binding and validation</a:t>
          </a:r>
        </a:p>
        <a:p>
          <a:pPr marL="0" lvl="0" indent="0" algn="l" defTabSz="8890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Type mismatches as application-level validation errors that keep the offending value, localized date and number binding, and so on instead of String-only form objects with manual parsing and conversion to business objects.</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sp:txBody>
      <dsp:txXfrm>
        <a:off x="2624556" y="39470"/>
        <a:ext cx="9582683" cy="982406"/>
      </dsp:txXfrm>
    </dsp:sp>
    <dsp:sp modelId="{EE7B9112-0F26-4A58-8579-92F838225129}">
      <dsp:nvSpPr>
        <dsp:cNvPr id="0" name=""/>
        <dsp:cNvSpPr/>
      </dsp:nvSpPr>
      <dsp:spPr>
        <a:xfrm>
          <a:off x="2441447" y="1453809"/>
          <a:ext cx="97657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FFD089-40BC-4318-9B0E-489905BC6F0B}">
      <dsp:nvSpPr>
        <dsp:cNvPr id="0" name=""/>
        <dsp:cNvSpPr/>
      </dsp:nvSpPr>
      <dsp:spPr>
        <a:xfrm>
          <a:off x="2624556" y="1415733"/>
          <a:ext cx="9582683" cy="894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IBM Plex Sans" panose="020B0503050203000203" pitchFamily="34" charset="0"/>
              <a:ea typeface="+mn-ea"/>
              <a:cs typeface="+mn-cs"/>
            </a:rPr>
            <a:t>Customizable handler mapping and view resolution</a:t>
          </a:r>
        </a:p>
        <a:p>
          <a:pPr marL="0" lvl="0" indent="0" algn="l" defTabSz="8890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Handler mapping and view resolution strategies range from simple URL-based configuration, to sophisticated, purpose-built resolution strategies. Spring is more flexible than web MVC frameworks that mandate a particular technique.</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sp:txBody>
      <dsp:txXfrm>
        <a:off x="2624556" y="1415733"/>
        <a:ext cx="9582683" cy="894536"/>
      </dsp:txXfrm>
    </dsp:sp>
    <dsp:sp modelId="{C31B1D68-A35C-434E-A0B1-3C5101369929}">
      <dsp:nvSpPr>
        <dsp:cNvPr id="0" name=""/>
        <dsp:cNvSpPr/>
      </dsp:nvSpPr>
      <dsp:spPr>
        <a:xfrm>
          <a:off x="2441447" y="2819386"/>
          <a:ext cx="97657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60510D-DB29-48B3-808B-4759AB193904}">
      <dsp:nvSpPr>
        <dsp:cNvPr id="0" name=""/>
        <dsp:cNvSpPr/>
      </dsp:nvSpPr>
      <dsp:spPr>
        <a:xfrm>
          <a:off x="2624556" y="2928686"/>
          <a:ext cx="9582683" cy="1850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IBM Plex Sans" panose="020B0503050203000203" pitchFamily="34" charset="0"/>
              <a:ea typeface="+mn-ea"/>
              <a:cs typeface="+mn-cs"/>
            </a:rPr>
            <a:t>Flexible model transfer</a:t>
          </a:r>
        </a:p>
        <a:p>
          <a:pPr marL="0" lvl="0" indent="0" algn="l" defTabSz="8890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Model transfer with a name/value Map supports easy integration with any view technology.</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sp:txBody>
      <dsp:txXfrm>
        <a:off x="2624556" y="2928686"/>
        <a:ext cx="9582683" cy="1850933"/>
      </dsp:txXfrm>
    </dsp:sp>
    <dsp:sp modelId="{2CC17BAA-68AF-41AD-8851-7DD561274884}">
      <dsp:nvSpPr>
        <dsp:cNvPr id="0" name=""/>
        <dsp:cNvSpPr/>
      </dsp:nvSpPr>
      <dsp:spPr>
        <a:xfrm>
          <a:off x="2441447" y="3840481"/>
          <a:ext cx="97657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830DAB-95FB-4D4A-9A64-B730018B58BC}">
      <dsp:nvSpPr>
        <dsp:cNvPr id="0" name=""/>
        <dsp:cNvSpPr/>
      </dsp:nvSpPr>
      <dsp:spPr>
        <a:xfrm>
          <a:off x="2624556" y="3840490"/>
          <a:ext cx="9582683" cy="1246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IBM Plex Sans" panose="020B0503050203000203" pitchFamily="34" charset="0"/>
              <a:ea typeface="+mn-ea"/>
              <a:cs typeface="+mn-cs"/>
            </a:rPr>
            <a:t>Customizable locale and theme resolution</a:t>
          </a:r>
        </a:p>
        <a:p>
          <a:pPr marL="0" lvl="0" indent="0" algn="l" defTabSz="8890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It includes support for JSPs with or without Spring tag library, support for JSTL, support for Velocity without the need for extra bridges, and so on.</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sp:txBody>
      <dsp:txXfrm>
        <a:off x="2624556" y="3840490"/>
        <a:ext cx="9582683" cy="1246934"/>
      </dsp:txXfrm>
    </dsp:sp>
    <dsp:sp modelId="{87AE9ACD-04A9-4707-91C4-CC3681758F97}">
      <dsp:nvSpPr>
        <dsp:cNvPr id="0" name=""/>
        <dsp:cNvSpPr/>
      </dsp:nvSpPr>
      <dsp:spPr>
        <a:xfrm>
          <a:off x="2441447" y="4937760"/>
          <a:ext cx="97657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736DB-C1F9-4B4E-80C8-49AB83001ED4}">
      <dsp:nvSpPr>
        <dsp:cNvPr id="0" name=""/>
        <dsp:cNvSpPr/>
      </dsp:nvSpPr>
      <dsp:spPr>
        <a:xfrm>
          <a:off x="0" y="2701"/>
          <a:ext cx="1220723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7A76FC-464D-4B04-AACF-9E445EB2453A}">
      <dsp:nvSpPr>
        <dsp:cNvPr id="0" name=""/>
        <dsp:cNvSpPr/>
      </dsp:nvSpPr>
      <dsp:spPr>
        <a:xfrm>
          <a:off x="0" y="2701"/>
          <a:ext cx="2441448" cy="5526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IBM Plex Sans" panose="020B0503050203000203" pitchFamily="34" charset="0"/>
            </a:rPr>
            <a:t>Spring's web module includes many unique web support features:</a:t>
          </a:r>
          <a:endParaRPr lang="en-IN" sz="2000" kern="1200" dirty="0">
            <a:latin typeface="IBM Plex Sans" panose="020B0503050203000203" pitchFamily="34" charset="0"/>
          </a:endParaRPr>
        </a:p>
      </dsp:txBody>
      <dsp:txXfrm>
        <a:off x="0" y="2701"/>
        <a:ext cx="2441448" cy="5526717"/>
      </dsp:txXfrm>
    </dsp:sp>
    <dsp:sp modelId="{BC60C5B2-4674-4B59-AB1E-438043047ADF}">
      <dsp:nvSpPr>
        <dsp:cNvPr id="0" name=""/>
        <dsp:cNvSpPr/>
      </dsp:nvSpPr>
      <dsp:spPr>
        <a:xfrm>
          <a:off x="2624556" y="95439"/>
          <a:ext cx="9582683" cy="9456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IBM Plex Sans" panose="020B0503050203000203" pitchFamily="34" charset="0"/>
              <a:ea typeface="+mn-ea"/>
              <a:cs typeface="+mn-cs"/>
            </a:rPr>
            <a:t>Spring tag library</a:t>
          </a:r>
          <a:r>
            <a:rPr lang="en-US" sz="2000" kern="1200" dirty="0"/>
            <a:t> </a:t>
          </a:r>
          <a:endParaRPr lang="en-US" sz="2000" kern="1200" dirty="0">
            <a:solidFill>
              <a:srgbClr val="000000">
                <a:hueOff val="0"/>
                <a:satOff val="0"/>
                <a:lumOff val="0"/>
                <a:alphaOff val="0"/>
              </a:srgbClr>
            </a:solidFill>
            <a:latin typeface="IBM Plex Sans" panose="020B0503050203000203" pitchFamily="34" charset="0"/>
            <a:ea typeface="+mn-ea"/>
            <a:cs typeface="+mn-cs"/>
          </a:endParaRPr>
        </a:p>
        <a:p>
          <a:pPr marL="0" lvl="0" indent="0" algn="l" defTabSz="8890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The JSP tag library known as the Spring tag library that provides support for features such as data binding and themes. The custom tags allow for maximum flexibility in terms of markup code. </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sp:txBody>
      <dsp:txXfrm>
        <a:off x="2624556" y="95439"/>
        <a:ext cx="9582683" cy="945621"/>
      </dsp:txXfrm>
    </dsp:sp>
    <dsp:sp modelId="{EE7B9112-0F26-4A58-8579-92F838225129}">
      <dsp:nvSpPr>
        <dsp:cNvPr id="0" name=""/>
        <dsp:cNvSpPr/>
      </dsp:nvSpPr>
      <dsp:spPr>
        <a:xfrm>
          <a:off x="2441447" y="1474151"/>
          <a:ext cx="97657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FFD089-40BC-4318-9B0E-489905BC6F0B}">
      <dsp:nvSpPr>
        <dsp:cNvPr id="0" name=""/>
        <dsp:cNvSpPr/>
      </dsp:nvSpPr>
      <dsp:spPr>
        <a:xfrm>
          <a:off x="2624556" y="1505581"/>
          <a:ext cx="9582683" cy="12335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IBM Plex Sans" panose="020B0503050203000203" pitchFamily="34" charset="0"/>
              <a:ea typeface="+mn-ea"/>
              <a:cs typeface="+mn-cs"/>
            </a:rPr>
            <a:t>A JSP form tag library</a:t>
          </a:r>
        </a:p>
        <a:p>
          <a:pPr marL="0" lvl="0" indent="0" algn="l" defTabSz="8890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A JSP form tag library, introduced in Spring 2.0, that makes writing forms in JSP pages much easier. For information on the tag library descriptor, see the appendix entitled Appendix H, spring-form.tld</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sp:txBody>
      <dsp:txXfrm>
        <a:off x="2624556" y="1505581"/>
        <a:ext cx="9582683" cy="1233563"/>
      </dsp:txXfrm>
    </dsp:sp>
    <dsp:sp modelId="{C31B1D68-A35C-434E-A0B1-3C5101369929}">
      <dsp:nvSpPr>
        <dsp:cNvPr id="0" name=""/>
        <dsp:cNvSpPr/>
      </dsp:nvSpPr>
      <dsp:spPr>
        <a:xfrm>
          <a:off x="2441447" y="2788921"/>
          <a:ext cx="97657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60510D-DB29-48B3-808B-4759AB193904}">
      <dsp:nvSpPr>
        <dsp:cNvPr id="0" name=""/>
        <dsp:cNvSpPr/>
      </dsp:nvSpPr>
      <dsp:spPr>
        <a:xfrm>
          <a:off x="2624556" y="2788940"/>
          <a:ext cx="9582683" cy="1508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000000">
                  <a:hueOff val="0"/>
                  <a:satOff val="0"/>
                  <a:lumOff val="0"/>
                  <a:alphaOff val="0"/>
                </a:srgbClr>
              </a:solidFill>
              <a:latin typeface="IBM Plex Sans" panose="020B0503050203000203" pitchFamily="34" charset="0"/>
              <a:ea typeface="+mn-ea"/>
              <a:cs typeface="+mn-cs"/>
            </a:rPr>
            <a:t>Beans whose lifecycle is scoped to the current HTTP request or HTTP Session</a:t>
          </a:r>
        </a:p>
        <a:p>
          <a:pPr marL="0" lvl="0" indent="0" algn="l" defTabSz="889000">
            <a:lnSpc>
              <a:spcPct val="90000"/>
            </a:lnSpc>
            <a:spcBef>
              <a:spcPct val="0"/>
            </a:spcBef>
            <a:spcAft>
              <a:spcPct val="35000"/>
            </a:spcAft>
            <a:buNone/>
          </a:pPr>
          <a:r>
            <a:rPr lang="en-US" sz="1600" kern="1200" dirty="0">
              <a:solidFill>
                <a:srgbClr val="000000">
                  <a:hueOff val="0"/>
                  <a:satOff val="0"/>
                  <a:lumOff val="0"/>
                  <a:alphaOff val="0"/>
                </a:srgbClr>
              </a:solidFill>
              <a:latin typeface="IBM Plex Sans" panose="020B0503050203000203" pitchFamily="34" charset="0"/>
              <a:ea typeface="+mn-ea"/>
              <a:cs typeface="+mn-cs"/>
            </a:rPr>
            <a:t>This is not a specific feature of Spring MVC itself, but rather of the WebApplicationContext container(s) that Spring MVC uses. These bean scopes are described in Section 5.5.4, “Request, session, and global session scopes”</a:t>
          </a:r>
          <a:endParaRPr lang="en-IN" sz="1600" kern="1200" dirty="0">
            <a:solidFill>
              <a:srgbClr val="000000">
                <a:hueOff val="0"/>
                <a:satOff val="0"/>
                <a:lumOff val="0"/>
                <a:alphaOff val="0"/>
              </a:srgbClr>
            </a:solidFill>
            <a:latin typeface="IBM Plex Sans" panose="020B0503050203000203" pitchFamily="34" charset="0"/>
            <a:ea typeface="+mn-ea"/>
            <a:cs typeface="+mn-cs"/>
          </a:endParaRPr>
        </a:p>
      </dsp:txBody>
      <dsp:txXfrm>
        <a:off x="2624556" y="2788940"/>
        <a:ext cx="9582683" cy="1508407"/>
      </dsp:txXfrm>
    </dsp:sp>
    <dsp:sp modelId="{2CC17BAA-68AF-41AD-8851-7DD561274884}">
      <dsp:nvSpPr>
        <dsp:cNvPr id="0" name=""/>
        <dsp:cNvSpPr/>
      </dsp:nvSpPr>
      <dsp:spPr>
        <a:xfrm>
          <a:off x="2441447" y="4206240"/>
          <a:ext cx="9765792"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8D2DB-8BD2-43B7-90BE-0459A3D5CB85}">
      <dsp:nvSpPr>
        <dsp:cNvPr id="0" name=""/>
        <dsp:cNvSpPr/>
      </dsp:nvSpPr>
      <dsp:spPr>
        <a:xfrm>
          <a:off x="0" y="611445"/>
          <a:ext cx="243840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latin typeface="IBM Plex Sans" panose="020B0503050203000203" pitchFamily="34" charset="0"/>
            </a:rPr>
            <a:t>Controllers</a:t>
          </a:r>
          <a:endParaRPr lang="en-IN" sz="2000" kern="1200" dirty="0">
            <a:latin typeface="IBM Plex Sans" panose="020B0503050203000203" pitchFamily="34" charset="0"/>
          </a:endParaRPr>
        </a:p>
      </dsp:txBody>
      <dsp:txXfrm>
        <a:off x="0" y="611445"/>
        <a:ext cx="2438400" cy="1287000"/>
      </dsp:txXfrm>
    </dsp:sp>
    <dsp:sp modelId="{0620C7EB-F619-4AD3-9EAE-63D89F7FF4FF}">
      <dsp:nvSpPr>
        <dsp:cNvPr id="0" name=""/>
        <dsp:cNvSpPr/>
      </dsp:nvSpPr>
      <dsp:spPr>
        <a:xfrm>
          <a:off x="2438399" y="249477"/>
          <a:ext cx="487680" cy="201093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9DEB53-41EA-4E45-88F7-48F8C4AEF66B}">
      <dsp:nvSpPr>
        <dsp:cNvPr id="0" name=""/>
        <dsp:cNvSpPr/>
      </dsp:nvSpPr>
      <dsp:spPr>
        <a:xfrm>
          <a:off x="3121151" y="249477"/>
          <a:ext cx="6632448" cy="2010937"/>
        </a:xfrm>
        <a:prstGeom prst="rect">
          <a:avLst/>
        </a:prstGeom>
        <a:solidFill>
          <a:schemeClr val="bg2">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100000"/>
            </a:lnSpc>
            <a:spcBef>
              <a:spcPct val="0"/>
            </a:spcBef>
            <a:spcAft>
              <a:spcPct val="15000"/>
            </a:spcAft>
            <a:buChar char="•"/>
          </a:pPr>
          <a:r>
            <a:rPr lang="en-US" sz="1800" kern="1200" dirty="0">
              <a:latin typeface="IBM Plex Sans" panose="020B0503050203000203" pitchFamily="34" charset="0"/>
            </a:rPr>
            <a:t>Controllers provide access to the application behavior that you typically define through a service interface.</a:t>
          </a:r>
          <a:endParaRPr lang="en-IN" sz="1800" kern="1200" dirty="0"/>
        </a:p>
        <a:p>
          <a:pPr marL="171450" lvl="1" indent="-171450" algn="l" defTabSz="800100">
            <a:lnSpc>
              <a:spcPct val="100000"/>
            </a:lnSpc>
            <a:spcBef>
              <a:spcPct val="0"/>
            </a:spcBef>
            <a:spcAft>
              <a:spcPct val="15000"/>
            </a:spcAft>
            <a:buChar char="•"/>
          </a:pPr>
          <a:r>
            <a:rPr lang="en-US" sz="1800" kern="1200" dirty="0">
              <a:latin typeface="IBM Plex Sans" panose="020B0503050203000203" pitchFamily="34" charset="0"/>
            </a:rPr>
            <a:t>Controllers interpret user input and transform it into a model that is represented to the user by the view.</a:t>
          </a:r>
        </a:p>
        <a:p>
          <a:pPr marL="171450" lvl="1" indent="-171450" algn="l" defTabSz="800100">
            <a:lnSpc>
              <a:spcPct val="100000"/>
            </a:lnSpc>
            <a:spcBef>
              <a:spcPct val="0"/>
            </a:spcBef>
            <a:spcAft>
              <a:spcPct val="15000"/>
            </a:spcAft>
            <a:buChar char="•"/>
          </a:pPr>
          <a:r>
            <a:rPr lang="en-US" sz="1800" kern="1200" dirty="0">
              <a:latin typeface="IBM Plex Sans" panose="020B0503050203000203" pitchFamily="34" charset="0"/>
            </a:rPr>
            <a:t>Spring implements a controller in a very abstract way, which enables you to create a wide variety of controllers.</a:t>
          </a:r>
        </a:p>
      </dsp:txBody>
      <dsp:txXfrm>
        <a:off x="3121151" y="249477"/>
        <a:ext cx="6632448" cy="2010937"/>
      </dsp:txXfrm>
    </dsp:sp>
    <dsp:sp modelId="{4F9CD214-1471-4AC3-843F-984F76A54DBA}">
      <dsp:nvSpPr>
        <dsp:cNvPr id="0" name=""/>
        <dsp:cNvSpPr/>
      </dsp:nvSpPr>
      <dsp:spPr>
        <a:xfrm>
          <a:off x="0" y="3064890"/>
          <a:ext cx="2438400"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latin typeface="IBM Plex Sans" panose="020B0503050203000203" pitchFamily="34" charset="0"/>
            </a:rPr>
            <a:t>Spring 2.5</a:t>
          </a:r>
          <a:endParaRPr lang="en-IN" sz="2000" kern="1200" dirty="0">
            <a:latin typeface="IBM Plex Sans" panose="020B0503050203000203" pitchFamily="34" charset="0"/>
          </a:endParaRPr>
        </a:p>
      </dsp:txBody>
      <dsp:txXfrm>
        <a:off x="0" y="3064890"/>
        <a:ext cx="2438400" cy="1287000"/>
      </dsp:txXfrm>
    </dsp:sp>
    <dsp:sp modelId="{CDCFB063-6B3B-4EC6-9A54-F9FF2303F35D}">
      <dsp:nvSpPr>
        <dsp:cNvPr id="0" name=""/>
        <dsp:cNvSpPr/>
      </dsp:nvSpPr>
      <dsp:spPr>
        <a:xfrm>
          <a:off x="2438399" y="2494414"/>
          <a:ext cx="487680" cy="265443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15ADCA-D454-4BA6-B064-B2B6CA34B955}">
      <dsp:nvSpPr>
        <dsp:cNvPr id="0" name=""/>
        <dsp:cNvSpPr/>
      </dsp:nvSpPr>
      <dsp:spPr>
        <a:xfrm>
          <a:off x="3121151" y="2494414"/>
          <a:ext cx="6632448" cy="2654437"/>
        </a:xfrm>
        <a:prstGeom prst="rect">
          <a:avLst/>
        </a:prstGeom>
        <a:solidFill>
          <a:schemeClr val="bg2">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100000"/>
            </a:lnSpc>
            <a:spcBef>
              <a:spcPct val="0"/>
            </a:spcBef>
            <a:spcAft>
              <a:spcPct val="15000"/>
            </a:spcAft>
            <a:buChar char="•"/>
          </a:pPr>
          <a:r>
            <a:rPr lang="en-US" sz="1800" kern="1200" dirty="0">
              <a:latin typeface="IBM Plex Sans" panose="020B0503050203000203" pitchFamily="34" charset="0"/>
            </a:rPr>
            <a:t>Spring 2.5 introduced an annotation-based programming model for MVC controllers that uses annotations such as @RequestMapping, @RequestParam, @ModelAttribute, and so on. </a:t>
          </a:r>
          <a:endParaRPr lang="en-IN" sz="1800" kern="1200" dirty="0"/>
        </a:p>
        <a:p>
          <a:pPr marL="171450" lvl="1" indent="-171450" algn="l" defTabSz="800100">
            <a:lnSpc>
              <a:spcPct val="100000"/>
            </a:lnSpc>
            <a:spcBef>
              <a:spcPct val="0"/>
            </a:spcBef>
            <a:spcAft>
              <a:spcPct val="15000"/>
            </a:spcAft>
            <a:buChar char="•"/>
          </a:pPr>
          <a:r>
            <a:rPr lang="en-US" sz="1800" kern="1200" dirty="0">
              <a:latin typeface="IBM Plex Sans" panose="020B0503050203000203" pitchFamily="34" charset="0"/>
            </a:rPr>
            <a:t>This annotation support is available for both Servlet MVC and Portlet MVC. </a:t>
          </a:r>
        </a:p>
        <a:p>
          <a:pPr marL="171450" lvl="1" indent="-171450" algn="l" defTabSz="800100">
            <a:lnSpc>
              <a:spcPct val="100000"/>
            </a:lnSpc>
            <a:spcBef>
              <a:spcPct val="0"/>
            </a:spcBef>
            <a:spcAft>
              <a:spcPct val="15000"/>
            </a:spcAft>
            <a:buChar char="•"/>
          </a:pPr>
          <a:r>
            <a:rPr lang="en-US" sz="1800" kern="1200" dirty="0">
              <a:latin typeface="IBM Plex Sans" panose="020B0503050203000203" pitchFamily="34" charset="0"/>
            </a:rPr>
            <a:t>Controllers implemented in this style do not have to extend specific base classes or implement specific interfaces. </a:t>
          </a:r>
        </a:p>
      </dsp:txBody>
      <dsp:txXfrm>
        <a:off x="3121151" y="2494414"/>
        <a:ext cx="6632448" cy="26544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03850A-B0BA-429D-97D0-8DB3F378C8E5}">
      <dsp:nvSpPr>
        <dsp:cNvPr id="0" name=""/>
        <dsp:cNvSpPr/>
      </dsp:nvSpPr>
      <dsp:spPr>
        <a:xfrm>
          <a:off x="0" y="83468"/>
          <a:ext cx="8431358" cy="715393"/>
        </a:xfrm>
        <a:prstGeom prst="roundRect">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IBM Plex Sans" panose="020B0503050203000203" pitchFamily="34" charset="0"/>
            </a:rPr>
            <a:t>CREATE</a:t>
          </a:r>
          <a:endParaRPr lang="en-IN" sz="1800" kern="1200" dirty="0"/>
        </a:p>
      </dsp:txBody>
      <dsp:txXfrm>
        <a:off x="34923" y="118391"/>
        <a:ext cx="8361512" cy="645547"/>
      </dsp:txXfrm>
    </dsp:sp>
    <dsp:sp modelId="{3028FA3A-8FF7-4B55-A893-D69156046AC0}">
      <dsp:nvSpPr>
        <dsp:cNvPr id="0" name=""/>
        <dsp:cNvSpPr/>
      </dsp:nvSpPr>
      <dsp:spPr>
        <a:xfrm>
          <a:off x="0" y="862463"/>
          <a:ext cx="8431358"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696"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IBM Plex Sans" panose="020B0503050203000203" pitchFamily="34" charset="0"/>
            </a:rPr>
            <a:t>CREATE attempts to construct a store-specific query from the query method name. </a:t>
          </a:r>
          <a:endParaRPr lang="en-IN" sz="1600" kern="1200" dirty="0"/>
        </a:p>
      </dsp:txBody>
      <dsp:txXfrm>
        <a:off x="0" y="862463"/>
        <a:ext cx="8431358" cy="1076400"/>
      </dsp:txXfrm>
    </dsp:sp>
    <dsp:sp modelId="{D12E1AFC-D808-4C8C-BB45-715FD794E01B}">
      <dsp:nvSpPr>
        <dsp:cNvPr id="0" name=""/>
        <dsp:cNvSpPr/>
      </dsp:nvSpPr>
      <dsp:spPr>
        <a:xfrm>
          <a:off x="0" y="1369174"/>
          <a:ext cx="8431358" cy="691860"/>
        </a:xfrm>
        <a:prstGeom prst="roundRect">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IBM Plex Sans" panose="020B0503050203000203" pitchFamily="34" charset="0"/>
            </a:rPr>
            <a:t>USE_DECLARED_QUERY</a:t>
          </a:r>
          <a:endParaRPr lang="en-IN" sz="1800" kern="1200" dirty="0"/>
        </a:p>
      </dsp:txBody>
      <dsp:txXfrm>
        <a:off x="33774" y="1402948"/>
        <a:ext cx="8363810" cy="624312"/>
      </dsp:txXfrm>
    </dsp:sp>
    <dsp:sp modelId="{3FADAA3C-E58F-4987-BBC2-E6A40168D869}">
      <dsp:nvSpPr>
        <dsp:cNvPr id="0" name=""/>
        <dsp:cNvSpPr/>
      </dsp:nvSpPr>
      <dsp:spPr>
        <a:xfrm>
          <a:off x="0" y="2140097"/>
          <a:ext cx="8431358" cy="1244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696"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IBM Plex Sans" panose="020B0503050203000203" pitchFamily="34" charset="0"/>
            </a:rPr>
            <a:t>USE_DECLARED_QUERY tries to find a declared query and will throw an exception in case it cannot find one. The query can be defined by an annotation somewhere or declared by other means. Consult the documentation of the specific store to find available options for that store. If the repository infrastructure does not find a declared query for the method at bootstrap time, it fails.</a:t>
          </a:r>
          <a:endParaRPr lang="en-IN" sz="1600" kern="1200" dirty="0"/>
        </a:p>
      </dsp:txBody>
      <dsp:txXfrm>
        <a:off x="0" y="2140097"/>
        <a:ext cx="8431358" cy="1244587"/>
      </dsp:txXfrm>
    </dsp:sp>
    <dsp:sp modelId="{FE6A58C8-2A27-4269-9094-764B7B100A95}">
      <dsp:nvSpPr>
        <dsp:cNvPr id="0" name=""/>
        <dsp:cNvSpPr/>
      </dsp:nvSpPr>
      <dsp:spPr>
        <a:xfrm>
          <a:off x="0" y="3619694"/>
          <a:ext cx="8431358" cy="624656"/>
        </a:xfrm>
        <a:prstGeom prst="roundRect">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IBM Plex Sans" panose="020B0503050203000203" pitchFamily="34" charset="0"/>
            </a:rPr>
            <a:t>CREATE_IF_NOT_FOUND (default)</a:t>
          </a:r>
          <a:endParaRPr lang="en-IN" sz="1800" kern="1200" dirty="0"/>
        </a:p>
      </dsp:txBody>
      <dsp:txXfrm>
        <a:off x="30493" y="3650187"/>
        <a:ext cx="8370372" cy="563670"/>
      </dsp:txXfrm>
    </dsp:sp>
    <dsp:sp modelId="{BF9171A9-8D03-4272-B689-103E1FF4F995}">
      <dsp:nvSpPr>
        <dsp:cNvPr id="0" name=""/>
        <dsp:cNvSpPr/>
      </dsp:nvSpPr>
      <dsp:spPr>
        <a:xfrm>
          <a:off x="0" y="4327814"/>
          <a:ext cx="8431358" cy="1244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696"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IBM Plex Sans" panose="020B0503050203000203" pitchFamily="34" charset="0"/>
            </a:rPr>
            <a:t>CREATE_IF_NOT_FOUND combines CREATE and USE_DECLARED_QUERY. It looks up a declared query first. If no declared query is found, it creates a custom method name-based query. This is the default lookup strategy and thus will be used if you do not configure anything explicitly. It allows quick query definition by method names but also custom-tuning of these queries by introducing declared queries as needed.</a:t>
          </a:r>
          <a:endParaRPr lang="en-IN" sz="1600" kern="1200" dirty="0"/>
        </a:p>
      </dsp:txBody>
      <dsp:txXfrm>
        <a:off x="0" y="4327814"/>
        <a:ext cx="8431358" cy="1244587"/>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2/13/2020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2/13/2020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6</a:t>
            </a:fld>
            <a:endParaRPr lang="en-US" dirty="0"/>
          </a:p>
        </p:txBody>
      </p:sp>
    </p:spTree>
    <p:extLst>
      <p:ext uri="{BB962C8B-B14F-4D97-AF65-F5344CB8AC3E}">
        <p14:creationId xmlns:p14="http://schemas.microsoft.com/office/powerpoint/2010/main" val="1898649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15</a:t>
            </a:fld>
            <a:endParaRPr lang="en-US" dirty="0"/>
          </a:p>
        </p:txBody>
      </p:sp>
    </p:spTree>
    <p:extLst>
      <p:ext uri="{BB962C8B-B14F-4D97-AF65-F5344CB8AC3E}">
        <p14:creationId xmlns:p14="http://schemas.microsoft.com/office/powerpoint/2010/main" val="1081130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16</a:t>
            </a:fld>
            <a:endParaRPr lang="en-US" dirty="0"/>
          </a:p>
        </p:txBody>
      </p:sp>
    </p:spTree>
    <p:extLst>
      <p:ext uri="{BB962C8B-B14F-4D97-AF65-F5344CB8AC3E}">
        <p14:creationId xmlns:p14="http://schemas.microsoft.com/office/powerpoint/2010/main" val="3705895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18</a:t>
            </a:fld>
            <a:endParaRPr lang="en-US" dirty="0"/>
          </a:p>
        </p:txBody>
      </p:sp>
    </p:spTree>
    <p:extLst>
      <p:ext uri="{BB962C8B-B14F-4D97-AF65-F5344CB8AC3E}">
        <p14:creationId xmlns:p14="http://schemas.microsoft.com/office/powerpoint/2010/main" val="4289178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882715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20</a:t>
            </a:fld>
            <a:endParaRPr lang="en-US" dirty="0"/>
          </a:p>
        </p:txBody>
      </p:sp>
    </p:spTree>
    <p:extLst>
      <p:ext uri="{BB962C8B-B14F-4D97-AF65-F5344CB8AC3E}">
        <p14:creationId xmlns:p14="http://schemas.microsoft.com/office/powerpoint/2010/main" val="1336765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21</a:t>
            </a:fld>
            <a:endParaRPr lang="en-US" dirty="0"/>
          </a:p>
        </p:txBody>
      </p:sp>
    </p:spTree>
    <p:extLst>
      <p:ext uri="{BB962C8B-B14F-4D97-AF65-F5344CB8AC3E}">
        <p14:creationId xmlns:p14="http://schemas.microsoft.com/office/powerpoint/2010/main" val="1709888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23</a:t>
            </a:fld>
            <a:endParaRPr lang="en-US" dirty="0"/>
          </a:p>
        </p:txBody>
      </p:sp>
    </p:spTree>
    <p:extLst>
      <p:ext uri="{BB962C8B-B14F-4D97-AF65-F5344CB8AC3E}">
        <p14:creationId xmlns:p14="http://schemas.microsoft.com/office/powerpoint/2010/main" val="2390498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24</a:t>
            </a:fld>
            <a:endParaRPr lang="en-US" dirty="0"/>
          </a:p>
        </p:txBody>
      </p:sp>
    </p:spTree>
    <p:extLst>
      <p:ext uri="{BB962C8B-B14F-4D97-AF65-F5344CB8AC3E}">
        <p14:creationId xmlns:p14="http://schemas.microsoft.com/office/powerpoint/2010/main" val="573027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25</a:t>
            </a:fld>
            <a:endParaRPr lang="en-US" dirty="0"/>
          </a:p>
        </p:txBody>
      </p:sp>
    </p:spTree>
    <p:extLst>
      <p:ext uri="{BB962C8B-B14F-4D97-AF65-F5344CB8AC3E}">
        <p14:creationId xmlns:p14="http://schemas.microsoft.com/office/powerpoint/2010/main" val="3776249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26</a:t>
            </a:fld>
            <a:endParaRPr lang="en-US" dirty="0"/>
          </a:p>
        </p:txBody>
      </p:sp>
    </p:spTree>
    <p:extLst>
      <p:ext uri="{BB962C8B-B14F-4D97-AF65-F5344CB8AC3E}">
        <p14:creationId xmlns:p14="http://schemas.microsoft.com/office/powerpoint/2010/main" val="663784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7</a:t>
            </a:fld>
            <a:endParaRPr lang="en-US" dirty="0"/>
          </a:p>
        </p:txBody>
      </p:sp>
    </p:spTree>
    <p:extLst>
      <p:ext uri="{BB962C8B-B14F-4D97-AF65-F5344CB8AC3E}">
        <p14:creationId xmlns:p14="http://schemas.microsoft.com/office/powerpoint/2010/main" val="4100867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27</a:t>
            </a:fld>
            <a:endParaRPr lang="en-US" dirty="0"/>
          </a:p>
        </p:txBody>
      </p:sp>
    </p:spTree>
    <p:extLst>
      <p:ext uri="{BB962C8B-B14F-4D97-AF65-F5344CB8AC3E}">
        <p14:creationId xmlns:p14="http://schemas.microsoft.com/office/powerpoint/2010/main" val="1454637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28</a:t>
            </a:fld>
            <a:endParaRPr lang="en-US" dirty="0"/>
          </a:p>
        </p:txBody>
      </p:sp>
    </p:spTree>
    <p:extLst>
      <p:ext uri="{BB962C8B-B14F-4D97-AF65-F5344CB8AC3E}">
        <p14:creationId xmlns:p14="http://schemas.microsoft.com/office/powerpoint/2010/main" val="2995015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29</a:t>
            </a:fld>
            <a:endParaRPr lang="en-US" dirty="0"/>
          </a:p>
        </p:txBody>
      </p:sp>
    </p:spTree>
    <p:extLst>
      <p:ext uri="{BB962C8B-B14F-4D97-AF65-F5344CB8AC3E}">
        <p14:creationId xmlns:p14="http://schemas.microsoft.com/office/powerpoint/2010/main" val="2930647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30</a:t>
            </a:fld>
            <a:endParaRPr lang="en-US" dirty="0"/>
          </a:p>
        </p:txBody>
      </p:sp>
    </p:spTree>
    <p:extLst>
      <p:ext uri="{BB962C8B-B14F-4D97-AF65-F5344CB8AC3E}">
        <p14:creationId xmlns:p14="http://schemas.microsoft.com/office/powerpoint/2010/main" val="364404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31</a:t>
            </a:fld>
            <a:endParaRPr lang="en-US" dirty="0"/>
          </a:p>
        </p:txBody>
      </p:sp>
    </p:spTree>
    <p:extLst>
      <p:ext uri="{BB962C8B-B14F-4D97-AF65-F5344CB8AC3E}">
        <p14:creationId xmlns:p14="http://schemas.microsoft.com/office/powerpoint/2010/main" val="2478376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32</a:t>
            </a:fld>
            <a:endParaRPr lang="en-US" dirty="0"/>
          </a:p>
        </p:txBody>
      </p:sp>
    </p:spTree>
    <p:extLst>
      <p:ext uri="{BB962C8B-B14F-4D97-AF65-F5344CB8AC3E}">
        <p14:creationId xmlns:p14="http://schemas.microsoft.com/office/powerpoint/2010/main" val="4068231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33</a:t>
            </a:fld>
            <a:endParaRPr lang="en-US" dirty="0"/>
          </a:p>
        </p:txBody>
      </p:sp>
    </p:spTree>
    <p:extLst>
      <p:ext uri="{BB962C8B-B14F-4D97-AF65-F5344CB8AC3E}">
        <p14:creationId xmlns:p14="http://schemas.microsoft.com/office/powerpoint/2010/main" val="2042504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34</a:t>
            </a:fld>
            <a:endParaRPr lang="en-US" dirty="0"/>
          </a:p>
        </p:txBody>
      </p:sp>
    </p:spTree>
    <p:extLst>
      <p:ext uri="{BB962C8B-B14F-4D97-AF65-F5344CB8AC3E}">
        <p14:creationId xmlns:p14="http://schemas.microsoft.com/office/powerpoint/2010/main" val="2538330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35</a:t>
            </a:fld>
            <a:endParaRPr lang="en-US" dirty="0"/>
          </a:p>
        </p:txBody>
      </p:sp>
    </p:spTree>
    <p:extLst>
      <p:ext uri="{BB962C8B-B14F-4D97-AF65-F5344CB8AC3E}">
        <p14:creationId xmlns:p14="http://schemas.microsoft.com/office/powerpoint/2010/main" val="2038074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36</a:t>
            </a:fld>
            <a:endParaRPr lang="en-US" dirty="0"/>
          </a:p>
        </p:txBody>
      </p:sp>
    </p:spTree>
    <p:extLst>
      <p:ext uri="{BB962C8B-B14F-4D97-AF65-F5344CB8AC3E}">
        <p14:creationId xmlns:p14="http://schemas.microsoft.com/office/powerpoint/2010/main" val="611093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8</a:t>
            </a:fld>
            <a:endParaRPr lang="en-US" dirty="0"/>
          </a:p>
        </p:txBody>
      </p:sp>
    </p:spTree>
    <p:extLst>
      <p:ext uri="{BB962C8B-B14F-4D97-AF65-F5344CB8AC3E}">
        <p14:creationId xmlns:p14="http://schemas.microsoft.com/office/powerpoint/2010/main" val="2565528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37</a:t>
            </a:fld>
            <a:endParaRPr lang="en-US" dirty="0"/>
          </a:p>
        </p:txBody>
      </p:sp>
    </p:spTree>
    <p:extLst>
      <p:ext uri="{BB962C8B-B14F-4D97-AF65-F5344CB8AC3E}">
        <p14:creationId xmlns:p14="http://schemas.microsoft.com/office/powerpoint/2010/main" val="19545814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38</a:t>
            </a:fld>
            <a:endParaRPr lang="en-US" dirty="0"/>
          </a:p>
        </p:txBody>
      </p:sp>
    </p:spTree>
    <p:extLst>
      <p:ext uri="{BB962C8B-B14F-4D97-AF65-F5344CB8AC3E}">
        <p14:creationId xmlns:p14="http://schemas.microsoft.com/office/powerpoint/2010/main" val="3348514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39</a:t>
            </a:fld>
            <a:endParaRPr lang="en-US" dirty="0"/>
          </a:p>
        </p:txBody>
      </p:sp>
    </p:spTree>
    <p:extLst>
      <p:ext uri="{BB962C8B-B14F-4D97-AF65-F5344CB8AC3E}">
        <p14:creationId xmlns:p14="http://schemas.microsoft.com/office/powerpoint/2010/main" val="11435626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40</a:t>
            </a:fld>
            <a:endParaRPr lang="en-US" dirty="0"/>
          </a:p>
        </p:txBody>
      </p:sp>
    </p:spTree>
    <p:extLst>
      <p:ext uri="{BB962C8B-B14F-4D97-AF65-F5344CB8AC3E}">
        <p14:creationId xmlns:p14="http://schemas.microsoft.com/office/powerpoint/2010/main" val="479078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41</a:t>
            </a:fld>
            <a:endParaRPr lang="en-US" dirty="0"/>
          </a:p>
        </p:txBody>
      </p:sp>
    </p:spTree>
    <p:extLst>
      <p:ext uri="{BB962C8B-B14F-4D97-AF65-F5344CB8AC3E}">
        <p14:creationId xmlns:p14="http://schemas.microsoft.com/office/powerpoint/2010/main" val="1411887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42</a:t>
            </a:fld>
            <a:endParaRPr lang="en-US" dirty="0"/>
          </a:p>
        </p:txBody>
      </p:sp>
    </p:spTree>
    <p:extLst>
      <p:ext uri="{BB962C8B-B14F-4D97-AF65-F5344CB8AC3E}">
        <p14:creationId xmlns:p14="http://schemas.microsoft.com/office/powerpoint/2010/main" val="2444467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44</a:t>
            </a:fld>
            <a:endParaRPr lang="en-US" dirty="0"/>
          </a:p>
        </p:txBody>
      </p:sp>
    </p:spTree>
    <p:extLst>
      <p:ext uri="{BB962C8B-B14F-4D97-AF65-F5344CB8AC3E}">
        <p14:creationId xmlns:p14="http://schemas.microsoft.com/office/powerpoint/2010/main" val="364215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45</a:t>
            </a:fld>
            <a:endParaRPr lang="en-US" dirty="0"/>
          </a:p>
        </p:txBody>
      </p:sp>
    </p:spTree>
    <p:extLst>
      <p:ext uri="{BB962C8B-B14F-4D97-AF65-F5344CB8AC3E}">
        <p14:creationId xmlns:p14="http://schemas.microsoft.com/office/powerpoint/2010/main" val="2650521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46</a:t>
            </a:fld>
            <a:endParaRPr lang="en-US" dirty="0"/>
          </a:p>
        </p:txBody>
      </p:sp>
    </p:spTree>
    <p:extLst>
      <p:ext uri="{BB962C8B-B14F-4D97-AF65-F5344CB8AC3E}">
        <p14:creationId xmlns:p14="http://schemas.microsoft.com/office/powerpoint/2010/main" val="28887502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47</a:t>
            </a:fld>
            <a:endParaRPr lang="en-US" dirty="0"/>
          </a:p>
        </p:txBody>
      </p:sp>
    </p:spTree>
    <p:extLst>
      <p:ext uri="{BB962C8B-B14F-4D97-AF65-F5344CB8AC3E}">
        <p14:creationId xmlns:p14="http://schemas.microsoft.com/office/powerpoint/2010/main" val="116619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9</a:t>
            </a:fld>
            <a:endParaRPr lang="en-US" dirty="0"/>
          </a:p>
        </p:txBody>
      </p:sp>
    </p:spTree>
    <p:extLst>
      <p:ext uri="{BB962C8B-B14F-4D97-AF65-F5344CB8AC3E}">
        <p14:creationId xmlns:p14="http://schemas.microsoft.com/office/powerpoint/2010/main" val="39583074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48</a:t>
            </a:fld>
            <a:endParaRPr lang="en-US" dirty="0"/>
          </a:p>
        </p:txBody>
      </p:sp>
    </p:spTree>
    <p:extLst>
      <p:ext uri="{BB962C8B-B14F-4D97-AF65-F5344CB8AC3E}">
        <p14:creationId xmlns:p14="http://schemas.microsoft.com/office/powerpoint/2010/main" val="1407841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49</a:t>
            </a:fld>
            <a:endParaRPr lang="en-US" dirty="0"/>
          </a:p>
        </p:txBody>
      </p:sp>
    </p:spTree>
    <p:extLst>
      <p:ext uri="{BB962C8B-B14F-4D97-AF65-F5344CB8AC3E}">
        <p14:creationId xmlns:p14="http://schemas.microsoft.com/office/powerpoint/2010/main" val="17934112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50</a:t>
            </a:fld>
            <a:endParaRPr lang="en-US" dirty="0"/>
          </a:p>
        </p:txBody>
      </p:sp>
    </p:spTree>
    <p:extLst>
      <p:ext uri="{BB962C8B-B14F-4D97-AF65-F5344CB8AC3E}">
        <p14:creationId xmlns:p14="http://schemas.microsoft.com/office/powerpoint/2010/main" val="34485454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51</a:t>
            </a:fld>
            <a:endParaRPr lang="en-US" dirty="0"/>
          </a:p>
        </p:txBody>
      </p:sp>
    </p:spTree>
    <p:extLst>
      <p:ext uri="{BB962C8B-B14F-4D97-AF65-F5344CB8AC3E}">
        <p14:creationId xmlns:p14="http://schemas.microsoft.com/office/powerpoint/2010/main" val="3599201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52</a:t>
            </a:fld>
            <a:endParaRPr lang="en-US" dirty="0"/>
          </a:p>
        </p:txBody>
      </p:sp>
    </p:spTree>
    <p:extLst>
      <p:ext uri="{BB962C8B-B14F-4D97-AF65-F5344CB8AC3E}">
        <p14:creationId xmlns:p14="http://schemas.microsoft.com/office/powerpoint/2010/main" val="444031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53</a:t>
            </a:fld>
            <a:endParaRPr lang="en-US" dirty="0"/>
          </a:p>
        </p:txBody>
      </p:sp>
    </p:spTree>
    <p:extLst>
      <p:ext uri="{BB962C8B-B14F-4D97-AF65-F5344CB8AC3E}">
        <p14:creationId xmlns:p14="http://schemas.microsoft.com/office/powerpoint/2010/main" val="35283333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54</a:t>
            </a:fld>
            <a:endParaRPr lang="en-US" dirty="0"/>
          </a:p>
        </p:txBody>
      </p:sp>
    </p:spTree>
    <p:extLst>
      <p:ext uri="{BB962C8B-B14F-4D97-AF65-F5344CB8AC3E}">
        <p14:creationId xmlns:p14="http://schemas.microsoft.com/office/powerpoint/2010/main" val="3100499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55</a:t>
            </a:fld>
            <a:endParaRPr lang="en-US" dirty="0"/>
          </a:p>
        </p:txBody>
      </p:sp>
    </p:spTree>
    <p:extLst>
      <p:ext uri="{BB962C8B-B14F-4D97-AF65-F5344CB8AC3E}">
        <p14:creationId xmlns:p14="http://schemas.microsoft.com/office/powerpoint/2010/main" val="3578197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56</a:t>
            </a:fld>
            <a:endParaRPr lang="en-US" dirty="0"/>
          </a:p>
        </p:txBody>
      </p:sp>
    </p:spTree>
    <p:extLst>
      <p:ext uri="{BB962C8B-B14F-4D97-AF65-F5344CB8AC3E}">
        <p14:creationId xmlns:p14="http://schemas.microsoft.com/office/powerpoint/2010/main" val="1236487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57</a:t>
            </a:fld>
            <a:endParaRPr lang="en-US" dirty="0"/>
          </a:p>
        </p:txBody>
      </p:sp>
    </p:spTree>
    <p:extLst>
      <p:ext uri="{BB962C8B-B14F-4D97-AF65-F5344CB8AC3E}">
        <p14:creationId xmlns:p14="http://schemas.microsoft.com/office/powerpoint/2010/main" val="3119523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2427635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58</a:t>
            </a:fld>
            <a:endParaRPr lang="en-US" dirty="0"/>
          </a:p>
        </p:txBody>
      </p:sp>
    </p:spTree>
    <p:extLst>
      <p:ext uri="{BB962C8B-B14F-4D97-AF65-F5344CB8AC3E}">
        <p14:creationId xmlns:p14="http://schemas.microsoft.com/office/powerpoint/2010/main" val="85910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11</a:t>
            </a:fld>
            <a:endParaRPr lang="en-US" dirty="0"/>
          </a:p>
        </p:txBody>
      </p:sp>
    </p:spTree>
    <p:extLst>
      <p:ext uri="{BB962C8B-B14F-4D97-AF65-F5344CB8AC3E}">
        <p14:creationId xmlns:p14="http://schemas.microsoft.com/office/powerpoint/2010/main" val="177762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12</a:t>
            </a:fld>
            <a:endParaRPr lang="en-US" dirty="0"/>
          </a:p>
        </p:txBody>
      </p:sp>
    </p:spTree>
    <p:extLst>
      <p:ext uri="{BB962C8B-B14F-4D97-AF65-F5344CB8AC3E}">
        <p14:creationId xmlns:p14="http://schemas.microsoft.com/office/powerpoint/2010/main" val="412881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13</a:t>
            </a:fld>
            <a:endParaRPr lang="en-US" dirty="0"/>
          </a:p>
        </p:txBody>
      </p:sp>
    </p:spTree>
    <p:extLst>
      <p:ext uri="{BB962C8B-B14F-4D97-AF65-F5344CB8AC3E}">
        <p14:creationId xmlns:p14="http://schemas.microsoft.com/office/powerpoint/2010/main" val="28378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14</a:t>
            </a:fld>
            <a:endParaRPr lang="en-US" dirty="0"/>
          </a:p>
        </p:txBody>
      </p:sp>
    </p:spTree>
    <p:extLst>
      <p:ext uri="{BB962C8B-B14F-4D97-AF65-F5344CB8AC3E}">
        <p14:creationId xmlns:p14="http://schemas.microsoft.com/office/powerpoint/2010/main" val="968274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0125188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1865149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683618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353397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445680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9186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0079486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4675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564597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30704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72670745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41857937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88291321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68477731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1759052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9534620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5546455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1435086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7315200" y="0"/>
            <a:ext cx="7315200" cy="8229600"/>
          </a:xfrm>
          <a:prstGeom prst="rect">
            <a:avLst/>
          </a:prstGeom>
        </p:spPr>
      </p:pic>
    </p:spTree>
    <p:extLst>
      <p:ext uri="{BB962C8B-B14F-4D97-AF65-F5344CB8AC3E}">
        <p14:creationId xmlns:p14="http://schemas.microsoft.com/office/powerpoint/2010/main" val="4286188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7319356" y="0"/>
            <a:ext cx="7315200" cy="8229600"/>
          </a:xfrm>
          <a:prstGeom prst="rect">
            <a:avLst/>
          </a:prstGeom>
        </p:spPr>
      </p:pic>
    </p:spTree>
    <p:extLst>
      <p:ext uri="{BB962C8B-B14F-4D97-AF65-F5344CB8AC3E}">
        <p14:creationId xmlns:p14="http://schemas.microsoft.com/office/powerpoint/2010/main" val="142574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7315200" y="0"/>
            <a:ext cx="7315200" cy="8229600"/>
          </a:xfrm>
          <a:prstGeom prst="rect">
            <a:avLst/>
          </a:prstGeom>
        </p:spPr>
      </p:pic>
    </p:spTree>
    <p:extLst>
      <p:ext uri="{BB962C8B-B14F-4D97-AF65-F5344CB8AC3E}">
        <p14:creationId xmlns:p14="http://schemas.microsoft.com/office/powerpoint/2010/main" val="222404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2700" y="0"/>
            <a:ext cx="36703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782215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7780" y="0"/>
            <a:ext cx="36957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20000"/>
                    <a:lumOff val="8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0401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36681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10071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3563"/>
            <a:ext cx="36576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52819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1270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2700"/>
            <a:ext cx="3670300" cy="8242300"/>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62593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670300" cy="8255000"/>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0418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42041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43940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7736" y="3019405"/>
            <a:ext cx="5086288" cy="3333790"/>
          </a:xfrm>
          <a:prstGeom prst="rect">
            <a:avLst/>
          </a:prstGeom>
        </p:spPr>
      </p:pic>
    </p:spTree>
    <p:extLst>
      <p:ext uri="{BB962C8B-B14F-4D97-AF65-F5344CB8AC3E}">
        <p14:creationId xmlns:p14="http://schemas.microsoft.com/office/powerpoint/2010/main" val="1161073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3125270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800" b="0" i="0" smtClean="0">
                <a:solidFill>
                  <a:schemeClr val="tx1"/>
                </a:solidFill>
                <a:latin typeface="IBM Plex Sans" charset="0"/>
                <a:ea typeface="IBM Plex Sans" charset="0"/>
                <a:cs typeface="IBM Plex Sans" charset="0"/>
              </a:rPr>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800" b="0" i="0" smtClean="0">
                <a:solidFill>
                  <a:schemeClr val="bg2"/>
                </a:solidFill>
                <a:latin typeface="IBM Plex Sans" charset="0"/>
                <a:ea typeface="IBM Plex Sans" charset="0"/>
                <a:cs typeface="IBM Plex Sans" charset="0"/>
              </a:rPr>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31" name="Group 30"/>
          <p:cNvGrpSpPr/>
          <p:nvPr userDrawn="1"/>
        </p:nvGrpSpPr>
        <p:grpSpPr>
          <a:xfrm>
            <a:off x="914400" y="7899655"/>
            <a:ext cx="2713350" cy="220571"/>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2588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682660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974486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3009093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9625659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9346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image" Target="../media/image3.png"/><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theme" Target="../theme/theme5.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812" r:id="rId5"/>
    <p:sldLayoutId id="2147483681" r:id="rId6"/>
    <p:sldLayoutId id="2147483684" r:id="rId7"/>
    <p:sldLayoutId id="2147483767" r:id="rId8"/>
    <p:sldLayoutId id="2147483731" r:id="rId9"/>
    <p:sldLayoutId id="2147483757" r:id="rId10"/>
    <p:sldLayoutId id="2147483768" r:id="rId11"/>
    <p:sldLayoutId id="2147483758" r:id="rId12"/>
    <p:sldLayoutId id="2147483669" r:id="rId13"/>
    <p:sldLayoutId id="2147483769" r:id="rId14"/>
    <p:sldLayoutId id="2147483773" r:id="rId15"/>
    <p:sldLayoutId id="2147483771" r:id="rId16"/>
    <p:sldLayoutId id="2147483772" r:id="rId17"/>
    <p:sldLayoutId id="2147483802" r:id="rId18"/>
    <p:sldLayoutId id="2147483808" r:id="rId19"/>
    <p:sldLayoutId id="2147483809" r:id="rId20"/>
    <p:sldLayoutId id="2147483774" r:id="rId21"/>
    <p:sldLayoutId id="2147483730" r:id="rId22"/>
    <p:sldLayoutId id="2147483770" r:id="rId23"/>
    <p:sldLayoutId id="2147483752" r:id="rId24"/>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99" r:id="rId14"/>
    <p:sldLayoutId id="2147483800" r:id="rId15"/>
    <p:sldLayoutId id="2147483801" r:id="rId16"/>
    <p:sldLayoutId id="2147483803" r:id="rId17"/>
    <p:sldLayoutId id="2147483804" r:id="rId18"/>
    <p:sldLayoutId id="2147483805" r:id="rId19"/>
    <p:sldLayoutId id="2147483806" r:id="rId20"/>
    <p:sldLayoutId id="2147483807" r:id="rId21"/>
    <p:sldLayoutId id="2147483810" r:id="rId22"/>
    <p:sldLayoutId id="2147483811" r:id="rId23"/>
    <p:sldLayoutId id="2147483760" r:id="rId24"/>
    <p:sldLayoutId id="2147483687" r:id="rId25"/>
    <p:sldLayoutId id="2147483685" r:id="rId26"/>
    <p:sldLayoutId id="2147483783" r:id="rId27"/>
    <p:sldLayoutId id="2147483784" r:id="rId28"/>
    <p:sldLayoutId id="2147483785" r:id="rId29"/>
    <p:sldLayoutId id="2147483792" r:id="rId30"/>
    <p:sldLayoutId id="2147483798" r:id="rId31"/>
    <p:sldLayoutId id="2147483793" r:id="rId32"/>
    <p:sldLayoutId id="2147483794" r:id="rId3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 id="2147483813" r:id="rId25"/>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527453998"/>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7.xml"/><Relationship Id="rId4"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5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5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58.xml"/><Relationship Id="rId4" Type="http://schemas.openxmlformats.org/officeDocument/2006/relationships/image" Target="../media/image37.emf"/></Relationships>
</file>

<file path=ppt/slides/_rels/slide2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8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5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5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5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1.xml"/><Relationship Id="rId1" Type="http://schemas.openxmlformats.org/officeDocument/2006/relationships/slideLayout" Target="../slideLayouts/slideLayout5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58.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3" Type="http://schemas.openxmlformats.org/officeDocument/2006/relationships/hyperlink" Target="https://docs.spring.io/spring-boot/docs/current/reference/htmlsingle/" TargetMode="External"/><Relationship Id="rId2" Type="http://schemas.openxmlformats.org/officeDocument/2006/relationships/notesSlide" Target="../notesSlides/notesSlide35.xml"/><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33.emf"/><Relationship Id="rId1" Type="http://schemas.openxmlformats.org/officeDocument/2006/relationships/slideLayout" Target="../slideLayouts/slideLayout82.xml"/><Relationship Id="rId4" Type="http://schemas.openxmlformats.org/officeDocument/2006/relationships/image" Target="../media/image45.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58.xml"/><Relationship Id="rId4" Type="http://schemas.openxmlformats.org/officeDocument/2006/relationships/image" Target="../media/image47.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2.xml"/><Relationship Id="rId1" Type="http://schemas.openxmlformats.org/officeDocument/2006/relationships/slideLayout" Target="../slideLayouts/slideLayout5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8.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58.xml"/><Relationship Id="rId4" Type="http://schemas.openxmlformats.org/officeDocument/2006/relationships/image" Target="../media/image49.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8.xml"/></Relationships>
</file>

<file path=ppt/slides/_rels/slide58.xml.rels><?xml version="1.0" encoding="UTF-8" standalone="yes"?>
<Relationships xmlns="http://schemas.openxmlformats.org/package/2006/relationships"><Relationship Id="rId3" Type="http://schemas.openxmlformats.org/officeDocument/2006/relationships/hyperlink" Target="https://docs.spring.io/spring-data/jpa/docs/1.6.0.RELEASE/reference/html/jpa.repositories.html" TargetMode="External"/><Relationship Id="rId2" Type="http://schemas.openxmlformats.org/officeDocument/2006/relationships/notesSlide" Target="../notesSlides/notesSlide50.xml"/><Relationship Id="rId1" Type="http://schemas.openxmlformats.org/officeDocument/2006/relationships/slideLayout" Target="../slideLayouts/slideLayout58.xml"/></Relationships>
</file>

<file path=ppt/slides/_rels/slide5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7.svg"/></Relationships>
</file>

<file path=ppt/slides/_rels/slide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7.xml"/></Relationships>
</file>

<file path=ppt/slides/_rels/slide6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6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6.xml"/><Relationship Id="rId4" Type="http://schemas.openxmlformats.org/officeDocument/2006/relationships/image" Target="../media/image29.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8.xml"/><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srcRect t="12500" b="30834"/>
          <a:stretch/>
        </p:blipFill>
        <p:spPr>
          <a:xfrm>
            <a:off x="0" y="2011680"/>
            <a:ext cx="14630400" cy="6217920"/>
          </a:xfrm>
        </p:spPr>
      </p:pic>
      <p:sp>
        <p:nvSpPr>
          <p:cNvPr id="3" name="Title 2"/>
          <p:cNvSpPr>
            <a:spLocks noGrp="1"/>
          </p:cNvSpPr>
          <p:nvPr>
            <p:ph type="title"/>
          </p:nvPr>
        </p:nvSpPr>
        <p:spPr>
          <a:xfrm>
            <a:off x="4114800" y="411480"/>
            <a:ext cx="10058400" cy="3383280"/>
          </a:xfrm>
        </p:spPr>
        <p:txBody>
          <a:bodyPr/>
          <a:lstStyle/>
          <a:p>
            <a:r>
              <a:rPr lang="en-US" dirty="0">
                <a:latin typeface="IBM Plex Sans" charset="0"/>
                <a:ea typeface="IBM Plex Sans" charset="0"/>
                <a:cs typeface="IBM Plex Sans" charset="0"/>
              </a:rPr>
              <a:t>Spring Boot</a:t>
            </a:r>
            <a:br>
              <a:rPr lang="en-US" dirty="0">
                <a:latin typeface="IBM Plex Sans" charset="0"/>
                <a:ea typeface="IBM Plex Sans" charset="0"/>
                <a:cs typeface="IBM Plex Sans" charset="0"/>
              </a:rPr>
            </a:br>
            <a:br>
              <a:rPr lang="en-US" dirty="0">
                <a:latin typeface="IBM Plex Sans" charset="0"/>
                <a:ea typeface="IBM Plex Sans" charset="0"/>
                <a:cs typeface="IBM Plex Sans" charset="0"/>
              </a:rPr>
            </a:br>
            <a:br>
              <a:rPr lang="en-US" dirty="0">
                <a:latin typeface="IBM Plex Sans" charset="0"/>
                <a:ea typeface="IBM Plex Sans" charset="0"/>
                <a:cs typeface="IBM Plex Sans" charset="0"/>
              </a:rPr>
            </a:br>
            <a:r>
              <a:rPr lang="en-US" sz="4000" b="0" dirty="0">
                <a:latin typeface="IBM Plex Sans" charset="0"/>
                <a:ea typeface="IBM Plex Sans" charset="0"/>
                <a:cs typeface="IBM Plex Sans" charset="0"/>
              </a:rPr>
              <a:t>Audience</a:t>
            </a:r>
            <a:r>
              <a:rPr lang="en-US" sz="4000" b="0" dirty="0">
                <a:latin typeface="IBM Plex Sans" charset="0"/>
              </a:rPr>
              <a:t>: </a:t>
            </a:r>
            <a:r>
              <a:rPr lang="en-IN" sz="4000" b="0" dirty="0">
                <a:latin typeface="IBM Plex Sans" charset="0"/>
              </a:rPr>
              <a:t>Developer</a:t>
            </a:r>
            <a:br>
              <a:rPr lang="en-US" sz="4000" b="0" dirty="0">
                <a:latin typeface="IBM Plex Sans" charset="0"/>
              </a:rPr>
            </a:br>
            <a:br>
              <a:rPr lang="en-US" sz="4000" b="0" dirty="0">
                <a:latin typeface="IBM Plex Sans" charset="0"/>
              </a:rPr>
            </a:br>
            <a:endParaRPr lang="en-US" sz="4000" b="0" dirty="0">
              <a:latin typeface="IBM Plex Sans" charset="0"/>
            </a:endParaRPr>
          </a:p>
        </p:txBody>
      </p:sp>
      <p:cxnSp>
        <p:nvCxnSpPr>
          <p:cNvPr id="5" name="Straight Connector 4"/>
          <p:cNvCxnSpPr/>
          <p:nvPr/>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p:txBody>
          <a:bodyPr/>
          <a:lstStyle/>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Spring Boot Basics - </a:t>
            </a:r>
            <a:r>
              <a:rPr lang="en-US" dirty="0">
                <a:latin typeface="IBM Plex Sans" panose="020B0503050203000203" pitchFamily="34" charset="0"/>
              </a:rPr>
              <a:t>Defining configuration classes</a:t>
            </a:r>
            <a:br>
              <a:rPr lang="en-US" dirty="0">
                <a:latin typeface="IBM Plex Sans" panose="020B0503050203000203" pitchFamily="34" charset="0"/>
              </a:rPr>
            </a:br>
            <a:endParaRPr lang="en-US" dirty="0"/>
          </a:p>
        </p:txBody>
      </p:sp>
      <p:sp>
        <p:nvSpPr>
          <p:cNvPr id="13" name="Rectangle 12">
            <a:extLst>
              <a:ext uri="{FF2B5EF4-FFF2-40B4-BE49-F238E27FC236}">
                <a16:creationId xmlns:a16="http://schemas.microsoft.com/office/drawing/2014/main" id="{C3704592-13C4-432D-A4DE-BC1052EB75D6}"/>
              </a:ext>
            </a:extLst>
          </p:cNvPr>
          <p:cNvSpPr/>
          <p:nvPr/>
        </p:nvSpPr>
        <p:spPr>
          <a:xfrm>
            <a:off x="1252512" y="3015622"/>
            <a:ext cx="7605999" cy="870966"/>
          </a:xfrm>
          <a:prstGeom prst="rect">
            <a:avLst/>
          </a:prstGeom>
          <a:solidFill>
            <a:srgbClr val="DBFBF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8" name="TextBox 17">
            <a:extLst>
              <a:ext uri="{FF2B5EF4-FFF2-40B4-BE49-F238E27FC236}">
                <a16:creationId xmlns:a16="http://schemas.microsoft.com/office/drawing/2014/main" id="{A368516D-7233-4A79-9193-E72F87BF8B2D}"/>
              </a:ext>
            </a:extLst>
          </p:cNvPr>
          <p:cNvSpPr txBox="1"/>
          <p:nvPr/>
        </p:nvSpPr>
        <p:spPr>
          <a:xfrm>
            <a:off x="2345680" y="3244938"/>
            <a:ext cx="5527584" cy="723699"/>
          </a:xfrm>
          <a:prstGeom prst="rect">
            <a:avLst/>
          </a:prstGeom>
          <a:ln>
            <a:noFill/>
          </a:ln>
        </p:spPr>
        <p:txBody>
          <a:bodyPr wrap="square" lIns="91440" tIns="45720" rIns="91440" bIns="45720" rtlCol="0">
            <a:noAutofit/>
          </a:bodyPr>
          <a:lstStyle/>
          <a:p>
            <a:pPr>
              <a:lnSpc>
                <a:spcPct val="105000"/>
              </a:lnSpc>
              <a:spcBef>
                <a:spcPts val="1000"/>
              </a:spcBef>
            </a:pPr>
            <a:r>
              <a:rPr lang="en-US" sz="2000" dirty="0">
                <a:solidFill>
                  <a:schemeClr val="bg1"/>
                </a:solidFill>
                <a:latin typeface="IBM Plex Sans" panose="020B0503050203000203" pitchFamily="34" charset="0"/>
              </a:rPr>
              <a:t>Spring Boot favors Java-based configuration. </a:t>
            </a:r>
          </a:p>
        </p:txBody>
      </p:sp>
      <p:sp>
        <p:nvSpPr>
          <p:cNvPr id="29" name="Rectangle 28">
            <a:extLst>
              <a:ext uri="{FF2B5EF4-FFF2-40B4-BE49-F238E27FC236}">
                <a16:creationId xmlns:a16="http://schemas.microsoft.com/office/drawing/2014/main" id="{EE310C37-73F1-44C3-90BC-AE289DA93A28}"/>
              </a:ext>
            </a:extLst>
          </p:cNvPr>
          <p:cNvSpPr/>
          <p:nvPr/>
        </p:nvSpPr>
        <p:spPr>
          <a:xfrm>
            <a:off x="7630504" y="5526931"/>
            <a:ext cx="2772306" cy="243008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0" name="Rectangle 39">
            <a:extLst>
              <a:ext uri="{FF2B5EF4-FFF2-40B4-BE49-F238E27FC236}">
                <a16:creationId xmlns:a16="http://schemas.microsoft.com/office/drawing/2014/main" id="{7FB16582-808C-47E3-ADEC-AC25FF868069}"/>
              </a:ext>
            </a:extLst>
          </p:cNvPr>
          <p:cNvSpPr/>
          <p:nvPr/>
        </p:nvSpPr>
        <p:spPr>
          <a:xfrm>
            <a:off x="1269357" y="4026314"/>
            <a:ext cx="3749040" cy="2603086"/>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5000"/>
              </a:lnSpc>
              <a:spcBef>
                <a:spcPts val="1000"/>
              </a:spcBef>
            </a:pPr>
            <a:endParaRPr lang="en-US" sz="800" dirty="0">
              <a:latin typeface="IBM Plex Sans" panose="020B0503050203000203" pitchFamily="34" charset="0"/>
            </a:endParaRPr>
          </a:p>
          <a:p>
            <a:pPr algn="ctr">
              <a:lnSpc>
                <a:spcPct val="105000"/>
              </a:lnSpc>
              <a:spcBef>
                <a:spcPts val="1000"/>
              </a:spcBef>
            </a:pPr>
            <a:r>
              <a:rPr lang="en-US" sz="2000" dirty="0">
                <a:solidFill>
                  <a:schemeClr val="bg2"/>
                </a:solidFill>
                <a:latin typeface="IBM Plex Sans" panose="020B0503050203000203" pitchFamily="34" charset="0"/>
              </a:rPr>
              <a:t>Although it is possible to use SpringApplication with XML sources, it is generally recommend that your primary source be a single @Configuration class.</a:t>
            </a:r>
          </a:p>
        </p:txBody>
      </p:sp>
      <p:sp>
        <p:nvSpPr>
          <p:cNvPr id="42" name="Rectangle 41">
            <a:extLst>
              <a:ext uri="{FF2B5EF4-FFF2-40B4-BE49-F238E27FC236}">
                <a16:creationId xmlns:a16="http://schemas.microsoft.com/office/drawing/2014/main" id="{F0F08348-9FB2-4D2A-B6FA-2E22D957DCAB}"/>
              </a:ext>
            </a:extLst>
          </p:cNvPr>
          <p:cNvSpPr/>
          <p:nvPr/>
        </p:nvSpPr>
        <p:spPr>
          <a:xfrm>
            <a:off x="5109472" y="4026314"/>
            <a:ext cx="3749040" cy="2603086"/>
          </a:xfrm>
          <a:prstGeom prst="rect">
            <a:avLst/>
          </a:prstGeom>
          <a:solidFill>
            <a:sysClr val="windowText" lastClr="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5000"/>
              </a:lnSpc>
              <a:spcBef>
                <a:spcPts val="1000"/>
              </a:spcBef>
            </a:pPr>
            <a:endParaRPr lang="en-US" sz="2000" dirty="0">
              <a:solidFill>
                <a:schemeClr val="bg2"/>
              </a:solidFill>
              <a:latin typeface="IBM Plex Sans" panose="020B0503050203000203" pitchFamily="34" charset="0"/>
            </a:endParaRPr>
          </a:p>
          <a:p>
            <a:pPr algn="ctr">
              <a:lnSpc>
                <a:spcPct val="105000"/>
              </a:lnSpc>
              <a:spcBef>
                <a:spcPts val="1000"/>
              </a:spcBef>
            </a:pPr>
            <a:r>
              <a:rPr lang="en-US" sz="2000" dirty="0">
                <a:solidFill>
                  <a:schemeClr val="bg2"/>
                </a:solidFill>
                <a:latin typeface="IBM Plex Sans" panose="020B0503050203000203" pitchFamily="34" charset="0"/>
              </a:rPr>
              <a:t>Usually the class that defines the main method is a good candidate as the primary @Configuration.</a:t>
            </a:r>
          </a:p>
        </p:txBody>
      </p:sp>
      <p:sp>
        <p:nvSpPr>
          <p:cNvPr id="17" name="TextBox 16">
            <a:extLst>
              <a:ext uri="{FF2B5EF4-FFF2-40B4-BE49-F238E27FC236}">
                <a16:creationId xmlns:a16="http://schemas.microsoft.com/office/drawing/2014/main" id="{2CD94D98-64AA-4767-8CE7-4C6D3BFCEE01}"/>
              </a:ext>
            </a:extLst>
          </p:cNvPr>
          <p:cNvSpPr txBox="1"/>
          <p:nvPr/>
        </p:nvSpPr>
        <p:spPr>
          <a:xfrm>
            <a:off x="10276515" y="2598406"/>
            <a:ext cx="3601685" cy="4196935"/>
          </a:xfrm>
          <a:prstGeom prst="rect">
            <a:avLst/>
          </a:prstGeom>
        </p:spPr>
        <p:txBody>
          <a:bodyPr wrap="square" lIns="91440" tIns="45720" rIns="91440" bIns="45720" rtlCol="0">
            <a:noAutofit/>
          </a:bodyPr>
          <a:lstStyle/>
          <a:p>
            <a:pPr>
              <a:lnSpc>
                <a:spcPct val="105000"/>
              </a:lnSpc>
              <a:spcBef>
                <a:spcPts val="1000"/>
              </a:spcBef>
            </a:pPr>
            <a:r>
              <a:rPr lang="en-US" sz="2000" b="1" dirty="0">
                <a:latin typeface="IBM Plex Sans" panose="020B0503050203000203" pitchFamily="34" charset="0"/>
              </a:rPr>
              <a:t>Importing Additional Configuration Classes  </a:t>
            </a:r>
          </a:p>
          <a:p>
            <a:pPr marL="285750" indent="-285750">
              <a:lnSpc>
                <a:spcPct val="105000"/>
              </a:lnSpc>
              <a:spcBef>
                <a:spcPts val="1000"/>
              </a:spcBef>
              <a:buFont typeface="Arial" panose="020B0604020202020204" pitchFamily="34" charset="0"/>
              <a:buChar char="•"/>
            </a:pPr>
            <a:r>
              <a:rPr lang="en-US" sz="1600" dirty="0">
                <a:latin typeface="IBM Plex Sans" panose="020B0503050203000203" pitchFamily="34" charset="0"/>
              </a:rPr>
              <a:t>You need not put all your @Configuration into a single class. </a:t>
            </a:r>
          </a:p>
          <a:p>
            <a:pPr marL="285750" indent="-285750">
              <a:lnSpc>
                <a:spcPct val="105000"/>
              </a:lnSpc>
              <a:spcBef>
                <a:spcPts val="1000"/>
              </a:spcBef>
              <a:buFont typeface="Arial" panose="020B0604020202020204" pitchFamily="34" charset="0"/>
              <a:buChar char="•"/>
            </a:pPr>
            <a:r>
              <a:rPr lang="en-US" sz="1600" dirty="0">
                <a:latin typeface="IBM Plex Sans" panose="020B0503050203000203" pitchFamily="34" charset="0"/>
              </a:rPr>
              <a:t>The @Import annotation can be used to import additional configuration classes.</a:t>
            </a:r>
          </a:p>
          <a:p>
            <a:pPr marL="285750" indent="-285750">
              <a:lnSpc>
                <a:spcPct val="105000"/>
              </a:lnSpc>
              <a:spcBef>
                <a:spcPts val="1000"/>
              </a:spcBef>
              <a:buFont typeface="Arial" panose="020B0604020202020204" pitchFamily="34" charset="0"/>
              <a:buChar char="•"/>
            </a:pPr>
            <a:r>
              <a:rPr lang="en-US" sz="1600" dirty="0">
                <a:latin typeface="IBM Plex Sans" panose="020B0503050203000203" pitchFamily="34" charset="0"/>
              </a:rPr>
              <a:t>Alternatively, you can use @ComponentScan to automatically pick up all Spring components, including @Configuration classes.</a:t>
            </a:r>
          </a:p>
          <a:p>
            <a:pPr>
              <a:lnSpc>
                <a:spcPct val="105000"/>
              </a:lnSpc>
              <a:spcBef>
                <a:spcPts val="1000"/>
              </a:spcBef>
            </a:pPr>
            <a:endParaRPr lang="en-IN" sz="2000" dirty="0">
              <a:solidFill>
                <a:schemeClr val="tx1"/>
              </a:solidFill>
              <a:latin typeface="IBM Plex Sans" panose="020B0503050203000203" pitchFamily="34" charset="0"/>
              <a:ea typeface="IBM Plex Sans" charset="0"/>
              <a:cs typeface="IBM Plex Sans" charset="0"/>
            </a:endParaRPr>
          </a:p>
        </p:txBody>
      </p:sp>
      <p:sp>
        <p:nvSpPr>
          <p:cNvPr id="20" name="Minus Sign 19">
            <a:extLst>
              <a:ext uri="{FF2B5EF4-FFF2-40B4-BE49-F238E27FC236}">
                <a16:creationId xmlns:a16="http://schemas.microsoft.com/office/drawing/2014/main" id="{23ACC51B-28DE-4067-A477-CB6D9D6CC4E8}"/>
              </a:ext>
            </a:extLst>
          </p:cNvPr>
          <p:cNvSpPr/>
          <p:nvPr/>
        </p:nvSpPr>
        <p:spPr>
          <a:xfrm>
            <a:off x="9626240" y="3196046"/>
            <a:ext cx="5166360" cy="229814"/>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Tree>
    <p:extLst>
      <p:ext uri="{BB962C8B-B14F-4D97-AF65-F5344CB8AC3E}">
        <p14:creationId xmlns:p14="http://schemas.microsoft.com/office/powerpoint/2010/main" val="435560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p:txBody>
          <a:bodyPr/>
          <a:lstStyle/>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Spring Boot Basics - Using auto configuration</a:t>
            </a:r>
          </a:p>
        </p:txBody>
      </p:sp>
      <p:grpSp>
        <p:nvGrpSpPr>
          <p:cNvPr id="30" name="Group 29">
            <a:extLst>
              <a:ext uri="{FF2B5EF4-FFF2-40B4-BE49-F238E27FC236}">
                <a16:creationId xmlns:a16="http://schemas.microsoft.com/office/drawing/2014/main" id="{03C2B160-8B5E-4122-AF27-61790110B9AA}"/>
              </a:ext>
            </a:extLst>
          </p:cNvPr>
          <p:cNvGrpSpPr/>
          <p:nvPr/>
        </p:nvGrpSpPr>
        <p:grpSpPr>
          <a:xfrm>
            <a:off x="1470794" y="2205004"/>
            <a:ext cx="3500479" cy="972339"/>
            <a:chOff x="175889" y="2228566"/>
            <a:chExt cx="3500479" cy="972339"/>
          </a:xfrm>
        </p:grpSpPr>
        <p:sp>
          <p:nvSpPr>
            <p:cNvPr id="10" name="Rectangle 9">
              <a:extLst>
                <a:ext uri="{FF2B5EF4-FFF2-40B4-BE49-F238E27FC236}">
                  <a16:creationId xmlns:a16="http://schemas.microsoft.com/office/drawing/2014/main" id="{DB74345E-988D-433B-BD6D-9A3BCE331F92}"/>
                </a:ext>
              </a:extLst>
            </p:cNvPr>
            <p:cNvSpPr/>
            <p:nvPr/>
          </p:nvSpPr>
          <p:spPr>
            <a:xfrm>
              <a:off x="175889" y="2228566"/>
              <a:ext cx="3336149" cy="911787"/>
            </a:xfrm>
            <a:prstGeom prst="rect">
              <a:avLst/>
            </a:prstGeom>
            <a:solidFill>
              <a:schemeClr val="bg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1" name="TextBox 10">
              <a:extLst>
                <a:ext uri="{FF2B5EF4-FFF2-40B4-BE49-F238E27FC236}">
                  <a16:creationId xmlns:a16="http://schemas.microsoft.com/office/drawing/2014/main" id="{3E806AC1-FF1F-4F33-AFDC-47677B1FE4FE}"/>
                </a:ext>
              </a:extLst>
            </p:cNvPr>
            <p:cNvSpPr txBox="1"/>
            <p:nvPr/>
          </p:nvSpPr>
          <p:spPr>
            <a:xfrm>
              <a:off x="978888" y="2283021"/>
              <a:ext cx="2697480" cy="917884"/>
            </a:xfrm>
            <a:prstGeom prst="rect">
              <a:avLst/>
            </a:prstGeom>
          </p:spPr>
          <p:txBody>
            <a:bodyPr wrap="square" lIns="91440" tIns="45720" rIns="91440" bIns="45720" rtlCol="0">
              <a:noAutofit/>
            </a:bodyPr>
            <a:lstStyle/>
            <a:p>
              <a:pPr algn="ctr">
                <a:spcBef>
                  <a:spcPts val="1000"/>
                </a:spcBef>
              </a:pPr>
              <a:r>
                <a:rPr lang="en-US" sz="2000" b="1" dirty="0">
                  <a:solidFill>
                    <a:srgbClr val="92D050"/>
                  </a:solidFill>
                  <a:latin typeface="IBM Plex Sans" charset="0"/>
                  <a:ea typeface="IBM Plex Sans" charset="0"/>
                  <a:cs typeface="IBM Plex Sans" charset="0"/>
                </a:rPr>
                <a:t>Spring Boot</a:t>
              </a:r>
            </a:p>
            <a:p>
              <a:pPr algn="ctr">
                <a:spcBef>
                  <a:spcPts val="1000"/>
                </a:spcBef>
              </a:pPr>
              <a:r>
                <a:rPr lang="en-US" sz="2000" b="1" dirty="0">
                  <a:solidFill>
                    <a:srgbClr val="92D050"/>
                  </a:solidFill>
                  <a:latin typeface="IBM Plex Sans" charset="0"/>
                  <a:ea typeface="IBM Plex Sans" charset="0"/>
                  <a:cs typeface="IBM Plex Sans" charset="0"/>
                </a:rPr>
                <a:t>Auto Configuration</a:t>
              </a:r>
            </a:p>
          </p:txBody>
        </p:sp>
        <p:pic>
          <p:nvPicPr>
            <p:cNvPr id="16" name="Picture 15">
              <a:extLst>
                <a:ext uri="{FF2B5EF4-FFF2-40B4-BE49-F238E27FC236}">
                  <a16:creationId xmlns:a16="http://schemas.microsoft.com/office/drawing/2014/main" id="{F65C63A3-1CDF-46FD-BDC9-4AFFB03FE990}"/>
                </a:ext>
              </a:extLst>
            </p:cNvPr>
            <p:cNvPicPr>
              <a:picLocks noChangeAspect="1"/>
            </p:cNvPicPr>
            <p:nvPr/>
          </p:nvPicPr>
          <p:blipFill>
            <a:blip r:embed="rId3"/>
            <a:stretch>
              <a:fillRect/>
            </a:stretch>
          </p:blipFill>
          <p:spPr>
            <a:xfrm>
              <a:off x="262806" y="2313430"/>
              <a:ext cx="898177" cy="804367"/>
            </a:xfrm>
            <a:prstGeom prst="rect">
              <a:avLst/>
            </a:prstGeom>
          </p:spPr>
        </p:pic>
      </p:grpSp>
      <p:sp>
        <p:nvSpPr>
          <p:cNvPr id="23" name="Arrow: Striped Right 22">
            <a:extLst>
              <a:ext uri="{FF2B5EF4-FFF2-40B4-BE49-F238E27FC236}">
                <a16:creationId xmlns:a16="http://schemas.microsoft.com/office/drawing/2014/main" id="{4455BB1A-1B93-4257-8B21-11A25F2E55A3}"/>
              </a:ext>
            </a:extLst>
          </p:cNvPr>
          <p:cNvSpPr/>
          <p:nvPr/>
        </p:nvSpPr>
        <p:spPr>
          <a:xfrm rot="5400000">
            <a:off x="3086199" y="2823917"/>
            <a:ext cx="349194" cy="1043853"/>
          </a:xfrm>
          <a:prstGeom prst="stripedRightArrow">
            <a:avLst>
              <a:gd name="adj1" fmla="val 50000"/>
              <a:gd name="adj2" fmla="val 63158"/>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solidFill>
                <a:schemeClr val="bg2"/>
              </a:solidFill>
              <a:latin typeface="IBM Plex Sans" panose="020B0503050000000000" pitchFamily="34" charset="0"/>
            </a:endParaRPr>
          </a:p>
        </p:txBody>
      </p:sp>
      <p:sp>
        <p:nvSpPr>
          <p:cNvPr id="22" name="TextBox 21">
            <a:extLst>
              <a:ext uri="{FF2B5EF4-FFF2-40B4-BE49-F238E27FC236}">
                <a16:creationId xmlns:a16="http://schemas.microsoft.com/office/drawing/2014/main" id="{EEE8D1E2-2BBD-4922-ACB2-7D9D8907214A}"/>
              </a:ext>
            </a:extLst>
          </p:cNvPr>
          <p:cNvSpPr txBox="1"/>
          <p:nvPr/>
        </p:nvSpPr>
        <p:spPr>
          <a:xfrm>
            <a:off x="286591" y="3601189"/>
            <a:ext cx="2795088" cy="1511621"/>
          </a:xfrm>
          <a:prstGeom prst="rect">
            <a:avLst/>
          </a:prstGeom>
        </p:spPr>
        <p:txBody>
          <a:bodyPr wrap="square" lIns="91440" tIns="45720" rIns="91440" bIns="45720" rtlCol="0">
            <a:noAutofit/>
          </a:bodyPr>
          <a:lstStyle/>
          <a:p>
            <a:pPr algn="ctr">
              <a:lnSpc>
                <a:spcPct val="105000"/>
              </a:lnSpc>
              <a:spcBef>
                <a:spcPts val="1000"/>
              </a:spcBef>
            </a:pPr>
            <a:r>
              <a:rPr lang="en-US" sz="1800" dirty="0">
                <a:latin typeface="IBM Plex Sans" panose="020B0503050203000203" pitchFamily="34" charset="0"/>
              </a:rPr>
              <a:t>This feature attempts to automatically configure your Spring application based on the jar dependencies that you have added.</a:t>
            </a:r>
          </a:p>
          <a:p>
            <a:pPr algn="ct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31" name="TextBox 30">
            <a:extLst>
              <a:ext uri="{FF2B5EF4-FFF2-40B4-BE49-F238E27FC236}">
                <a16:creationId xmlns:a16="http://schemas.microsoft.com/office/drawing/2014/main" id="{97352F57-EC98-4935-9C65-5856689F8F7C}"/>
              </a:ext>
            </a:extLst>
          </p:cNvPr>
          <p:cNvSpPr txBox="1"/>
          <p:nvPr/>
        </p:nvSpPr>
        <p:spPr>
          <a:xfrm>
            <a:off x="911375" y="6016678"/>
            <a:ext cx="5003885" cy="1207082"/>
          </a:xfrm>
          <a:prstGeom prst="rect">
            <a:avLst/>
          </a:prstGeom>
          <a:ln>
            <a:solidFill>
              <a:srgbClr val="59AFE4"/>
            </a:solidFill>
          </a:ln>
        </p:spPr>
        <p:txBody>
          <a:bodyPr wrap="square" lIns="91440" tIns="45720" rIns="91440" bIns="45720" rtlCol="0">
            <a:noAutofit/>
          </a:bodyPr>
          <a:lstStyle/>
          <a:p>
            <a:pPr>
              <a:lnSpc>
                <a:spcPct val="105000"/>
              </a:lnSpc>
              <a:spcBef>
                <a:spcPts val="1000"/>
              </a:spcBef>
            </a:pPr>
            <a:r>
              <a:rPr lang="en-US" sz="1600" dirty="0">
                <a:latin typeface="IBM Plex Sans" panose="020B0503050203000203" pitchFamily="34" charset="0"/>
              </a:rPr>
              <a:t>If HSQLDB is on your classpath, and you have not manually configured any database connection beans, then Spring Boot auto-configures an in-memory database.</a:t>
            </a:r>
            <a:endParaRPr lang="en-IN" sz="2000" dirty="0">
              <a:solidFill>
                <a:schemeClr val="tx1"/>
              </a:solidFill>
              <a:latin typeface="IBM Plex Sans" charset="0"/>
              <a:ea typeface="IBM Plex Sans" charset="0"/>
              <a:cs typeface="IBM Plex Sans" charset="0"/>
            </a:endParaRPr>
          </a:p>
        </p:txBody>
      </p:sp>
      <p:sp>
        <p:nvSpPr>
          <p:cNvPr id="32" name="Flowchart: Process 31">
            <a:extLst>
              <a:ext uri="{FF2B5EF4-FFF2-40B4-BE49-F238E27FC236}">
                <a16:creationId xmlns:a16="http://schemas.microsoft.com/office/drawing/2014/main" id="{C66CE1C1-1064-44EA-B944-62161CDD8D84}"/>
              </a:ext>
            </a:extLst>
          </p:cNvPr>
          <p:cNvSpPr/>
          <p:nvPr/>
        </p:nvSpPr>
        <p:spPr>
          <a:xfrm>
            <a:off x="436450" y="5702300"/>
            <a:ext cx="964954" cy="301752"/>
          </a:xfrm>
          <a:prstGeom prst="flowChartProcess">
            <a:avLst/>
          </a:prstGeom>
          <a:solidFill>
            <a:srgbClr val="59AF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latin typeface="IBM Plex Sans" panose="020B0503050000000000" pitchFamily="34" charset="0"/>
              </a:rPr>
              <a:t>Example</a:t>
            </a:r>
            <a:endParaRPr lang="en-IN" sz="1400" dirty="0">
              <a:latin typeface="IBM Plex Sans" panose="020B0503050000000000" pitchFamily="34" charset="0"/>
            </a:endParaRPr>
          </a:p>
        </p:txBody>
      </p:sp>
      <p:sp>
        <p:nvSpPr>
          <p:cNvPr id="14" name="TextBox 13">
            <a:extLst>
              <a:ext uri="{FF2B5EF4-FFF2-40B4-BE49-F238E27FC236}">
                <a16:creationId xmlns:a16="http://schemas.microsoft.com/office/drawing/2014/main" id="{03E110C6-9495-4EC0-9883-9F3AD050E844}"/>
              </a:ext>
            </a:extLst>
          </p:cNvPr>
          <p:cNvSpPr txBox="1"/>
          <p:nvPr/>
        </p:nvSpPr>
        <p:spPr>
          <a:xfrm>
            <a:off x="3304671" y="3311158"/>
            <a:ext cx="3064839" cy="2221122"/>
          </a:xfrm>
          <a:prstGeom prst="rect">
            <a:avLst/>
          </a:prstGeom>
        </p:spPr>
        <p:txBody>
          <a:bodyPr wrap="square" lIns="91440" tIns="45720" rIns="91440" bIns="45720" rtlCol="0">
            <a:noAutofit/>
          </a:bodyPr>
          <a:lstStyle/>
          <a:p>
            <a:endParaRPr lang="en-US" sz="1600" dirty="0">
              <a:latin typeface="IBM Plex Sans" panose="020B0503050203000203" pitchFamily="34" charset="0"/>
            </a:endParaRPr>
          </a:p>
          <a:p>
            <a:pPr algn="ctr"/>
            <a:r>
              <a:rPr lang="en-US" sz="1800" dirty="0">
                <a:latin typeface="IBM Plex Sans" panose="020B0503050203000203" pitchFamily="34" charset="0"/>
              </a:rPr>
              <a:t>You need to opt-in to auto-configuration by adding the @EnableAutoConfiguration or @SpringBootApplication annotations to one of your @Configuration classes.</a:t>
            </a:r>
          </a:p>
        </p:txBody>
      </p:sp>
      <p:sp>
        <p:nvSpPr>
          <p:cNvPr id="37" name="Rectangle 36">
            <a:extLst>
              <a:ext uri="{FF2B5EF4-FFF2-40B4-BE49-F238E27FC236}">
                <a16:creationId xmlns:a16="http://schemas.microsoft.com/office/drawing/2014/main" id="{E0FAA04E-7417-4985-B102-434501389043}"/>
              </a:ext>
            </a:extLst>
          </p:cNvPr>
          <p:cNvSpPr/>
          <p:nvPr/>
        </p:nvSpPr>
        <p:spPr>
          <a:xfrm>
            <a:off x="7109460" y="2828532"/>
            <a:ext cx="7269480" cy="105766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6" name="Rectangle: Top Corners Rounded 35">
            <a:extLst>
              <a:ext uri="{FF2B5EF4-FFF2-40B4-BE49-F238E27FC236}">
                <a16:creationId xmlns:a16="http://schemas.microsoft.com/office/drawing/2014/main" id="{958EA213-91D0-4781-B066-D626B1839F7F}"/>
              </a:ext>
            </a:extLst>
          </p:cNvPr>
          <p:cNvSpPr/>
          <p:nvPr/>
        </p:nvSpPr>
        <p:spPr>
          <a:xfrm flipV="1">
            <a:off x="7109460" y="3884022"/>
            <a:ext cx="7269480" cy="233172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8" name="TextBox 37">
            <a:extLst>
              <a:ext uri="{FF2B5EF4-FFF2-40B4-BE49-F238E27FC236}">
                <a16:creationId xmlns:a16="http://schemas.microsoft.com/office/drawing/2014/main" id="{84335A79-66E4-4ABA-A8BC-23DD1BB35330}"/>
              </a:ext>
            </a:extLst>
          </p:cNvPr>
          <p:cNvSpPr txBox="1"/>
          <p:nvPr/>
        </p:nvSpPr>
        <p:spPr>
          <a:xfrm>
            <a:off x="7284027" y="4005828"/>
            <a:ext cx="6920345" cy="2028307"/>
          </a:xfrm>
          <a:prstGeom prst="rect">
            <a:avLst/>
          </a:prstGeom>
        </p:spPr>
        <p:txBody>
          <a:bodyPr wrap="square" lIns="91440" tIns="45720" rIns="91440" bIns="45720" rtlCol="0">
            <a:noAutofit/>
          </a:bodyPr>
          <a:lstStyle/>
          <a:p>
            <a:r>
              <a:rPr lang="en-US" sz="1600" dirty="0">
                <a:solidFill>
                  <a:schemeClr val="bg2"/>
                </a:solidFill>
                <a:latin typeface="IBM Plex Sans" panose="020B0503050203000203" pitchFamily="34" charset="0"/>
              </a:rPr>
              <a:t>import org.springframework.boot.autoconfigure.*;</a:t>
            </a:r>
          </a:p>
          <a:p>
            <a:r>
              <a:rPr lang="en-US" sz="1600" dirty="0">
                <a:solidFill>
                  <a:schemeClr val="bg2"/>
                </a:solidFill>
                <a:latin typeface="IBM Plex Sans" panose="020B0503050203000203" pitchFamily="34" charset="0"/>
              </a:rPr>
              <a:t>import org.springframework.boot.autoconfigure.jdbc.*;</a:t>
            </a:r>
          </a:p>
          <a:p>
            <a:r>
              <a:rPr lang="en-US" sz="1600" dirty="0">
                <a:solidFill>
                  <a:schemeClr val="bg2"/>
                </a:solidFill>
                <a:latin typeface="IBM Plex Sans" panose="020B0503050203000203" pitchFamily="34" charset="0"/>
              </a:rPr>
              <a:t>import org.springframework.context.annotation.*;</a:t>
            </a:r>
          </a:p>
          <a:p>
            <a:r>
              <a:rPr lang="en-US" sz="1600" dirty="0">
                <a:solidFill>
                  <a:schemeClr val="bg2"/>
                </a:solidFill>
                <a:latin typeface="IBM Plex Sans" panose="020B0503050203000203" pitchFamily="34" charset="0"/>
              </a:rPr>
              <a:t>@Configuration(proxyBeanMethods = false)</a:t>
            </a:r>
          </a:p>
          <a:p>
            <a:r>
              <a:rPr lang="en-US" sz="1600" dirty="0">
                <a:solidFill>
                  <a:schemeClr val="bg2"/>
                </a:solidFill>
                <a:latin typeface="IBM Plex Sans" panose="020B0503050203000203" pitchFamily="34" charset="0"/>
              </a:rPr>
              <a:t>@EnableAutoConfiguration(exclude={DataSourceAutoConfiguration.class})</a:t>
            </a:r>
          </a:p>
          <a:p>
            <a:r>
              <a:rPr lang="en-US" sz="1600" dirty="0">
                <a:solidFill>
                  <a:schemeClr val="bg2"/>
                </a:solidFill>
                <a:latin typeface="IBM Plex Sans" panose="020B0503050203000203" pitchFamily="34" charset="0"/>
              </a:rPr>
              <a:t>public class MyConfiguration {</a:t>
            </a:r>
          </a:p>
          <a:p>
            <a:r>
              <a:rPr lang="en-US" sz="1600" dirty="0">
                <a:solidFill>
                  <a:schemeClr val="bg2"/>
                </a:solidFill>
                <a:latin typeface="IBM Plex Sans" panose="020B0503050203000203" pitchFamily="34" charset="0"/>
              </a:rPr>
              <a:t>}</a:t>
            </a:r>
            <a:endParaRPr lang="en-IN" sz="1600" dirty="0">
              <a:solidFill>
                <a:schemeClr val="bg2"/>
              </a:solidFill>
              <a:latin typeface="IBM Plex Sans" panose="020B0503050203000203" pitchFamily="34" charset="0"/>
              <a:ea typeface="IBM Plex Sans" charset="0"/>
              <a:cs typeface="IBM Plex Sans" charset="0"/>
            </a:endParaRPr>
          </a:p>
          <a:p>
            <a:pPr>
              <a:lnSpc>
                <a:spcPct val="105000"/>
              </a:lnSpc>
              <a:spcBef>
                <a:spcPts val="1000"/>
              </a:spcBef>
            </a:pPr>
            <a:endParaRPr lang="en-IN" sz="1600" dirty="0">
              <a:solidFill>
                <a:schemeClr val="bg2"/>
              </a:solidFill>
              <a:latin typeface="IBM Plex Sans" panose="020B0503050203000203" pitchFamily="34" charset="0"/>
              <a:ea typeface="IBM Plex Sans" charset="0"/>
              <a:cs typeface="IBM Plex Sans" charset="0"/>
            </a:endParaRPr>
          </a:p>
        </p:txBody>
      </p:sp>
      <p:sp>
        <p:nvSpPr>
          <p:cNvPr id="39" name="TextBox 38">
            <a:extLst>
              <a:ext uri="{FF2B5EF4-FFF2-40B4-BE49-F238E27FC236}">
                <a16:creationId xmlns:a16="http://schemas.microsoft.com/office/drawing/2014/main" id="{6BF1685D-EBC9-4207-824D-488578EB3731}"/>
              </a:ext>
            </a:extLst>
          </p:cNvPr>
          <p:cNvSpPr txBox="1"/>
          <p:nvPr/>
        </p:nvSpPr>
        <p:spPr>
          <a:xfrm>
            <a:off x="7148747" y="2849823"/>
            <a:ext cx="7116288" cy="2501489"/>
          </a:xfrm>
          <a:prstGeom prst="rect">
            <a:avLst/>
          </a:prstGeom>
        </p:spPr>
        <p:txBody>
          <a:bodyPr wrap="square" lIns="91440" tIns="45720" rIns="91440" bIns="45720" rtlCol="0">
            <a:noAutofit/>
          </a:bodyPr>
          <a:lstStyle/>
          <a:p>
            <a:r>
              <a:rPr lang="en-US" sz="1800" dirty="0">
                <a:latin typeface="IBM Plex Sans" panose="020B0503050203000203" pitchFamily="34" charset="0"/>
              </a:rPr>
              <a:t>If you find that specific auto-configuration classes that you do not want are being applied, you can use the exclude attribute of @EnableAutoConfiguration to disable them. Here is an example:</a:t>
            </a:r>
          </a:p>
        </p:txBody>
      </p:sp>
      <p:sp>
        <p:nvSpPr>
          <p:cNvPr id="41" name="TextBox 40">
            <a:extLst>
              <a:ext uri="{FF2B5EF4-FFF2-40B4-BE49-F238E27FC236}">
                <a16:creationId xmlns:a16="http://schemas.microsoft.com/office/drawing/2014/main" id="{68C414A7-270C-47FD-A339-65A0969815EB}"/>
              </a:ext>
            </a:extLst>
          </p:cNvPr>
          <p:cNvSpPr txBox="1"/>
          <p:nvPr/>
        </p:nvSpPr>
        <p:spPr>
          <a:xfrm>
            <a:off x="7091746" y="2259459"/>
            <a:ext cx="6126480" cy="538196"/>
          </a:xfrm>
          <a:prstGeom prst="rect">
            <a:avLst/>
          </a:prstGeom>
        </p:spPr>
        <p:txBody>
          <a:bodyPr wrap="square" lIns="91440" tIns="45720" rIns="91440" bIns="45720" rtlCol="0">
            <a:noAutofit/>
          </a:bodyPr>
          <a:lstStyle/>
          <a:p>
            <a:pPr>
              <a:lnSpc>
                <a:spcPct val="105000"/>
              </a:lnSpc>
              <a:spcBef>
                <a:spcPts val="1000"/>
              </a:spcBef>
            </a:pPr>
            <a:r>
              <a:rPr lang="en-US" sz="2000" b="1" dirty="0"/>
              <a:t>Disabling Specific Auto-configuration Classes</a:t>
            </a:r>
          </a:p>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42" name="Minus Sign 41">
            <a:extLst>
              <a:ext uri="{FF2B5EF4-FFF2-40B4-BE49-F238E27FC236}">
                <a16:creationId xmlns:a16="http://schemas.microsoft.com/office/drawing/2014/main" id="{28BB95A2-57EB-4872-854B-B9BA472E7A51}"/>
              </a:ext>
            </a:extLst>
          </p:cNvPr>
          <p:cNvSpPr/>
          <p:nvPr/>
        </p:nvSpPr>
        <p:spPr>
          <a:xfrm>
            <a:off x="5852160" y="2623913"/>
            <a:ext cx="9875520" cy="165007"/>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Tree>
    <p:extLst>
      <p:ext uri="{BB962C8B-B14F-4D97-AF65-F5344CB8AC3E}">
        <p14:creationId xmlns:p14="http://schemas.microsoft.com/office/powerpoint/2010/main" val="1005585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p:txBody>
          <a:bodyPr/>
          <a:lstStyle/>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Spring Boot Basics - </a:t>
            </a:r>
            <a:r>
              <a:rPr lang="en-US" dirty="0">
                <a:latin typeface="IBM Plex Sans" panose="020B0503050203000203" pitchFamily="34" charset="0"/>
              </a:rPr>
              <a:t>Defining Spring beans and dependency injection</a:t>
            </a:r>
            <a:br>
              <a:rPr lang="en-US" dirty="0">
                <a:latin typeface="IBM Plex Sans" panose="020B0503050203000203" pitchFamily="34" charset="0"/>
              </a:rPr>
            </a:br>
            <a:endParaRPr lang="en-US" dirty="0"/>
          </a:p>
        </p:txBody>
      </p:sp>
      <p:sp>
        <p:nvSpPr>
          <p:cNvPr id="15" name="Freeform: Shape 14">
            <a:extLst>
              <a:ext uri="{FF2B5EF4-FFF2-40B4-BE49-F238E27FC236}">
                <a16:creationId xmlns:a16="http://schemas.microsoft.com/office/drawing/2014/main" id="{36A53655-D7DE-44D0-B247-0984E29AC9C4}"/>
              </a:ext>
            </a:extLst>
          </p:cNvPr>
          <p:cNvSpPr/>
          <p:nvPr/>
        </p:nvSpPr>
        <p:spPr>
          <a:xfrm>
            <a:off x="10271183" y="2954425"/>
            <a:ext cx="2559679" cy="2051559"/>
          </a:xfrm>
          <a:custGeom>
            <a:avLst/>
            <a:gdLst>
              <a:gd name="connsiteX0" fmla="*/ 0 w 1820177"/>
              <a:gd name="connsiteY0" fmla="*/ 781204 h 1562407"/>
              <a:gd name="connsiteX1" fmla="*/ 390602 w 1820177"/>
              <a:gd name="connsiteY1" fmla="*/ 0 h 1562407"/>
              <a:gd name="connsiteX2" fmla="*/ 1429575 w 1820177"/>
              <a:gd name="connsiteY2" fmla="*/ 0 h 1562407"/>
              <a:gd name="connsiteX3" fmla="*/ 1820177 w 1820177"/>
              <a:gd name="connsiteY3" fmla="*/ 781204 h 1562407"/>
              <a:gd name="connsiteX4" fmla="*/ 1429575 w 1820177"/>
              <a:gd name="connsiteY4" fmla="*/ 1562407 h 1562407"/>
              <a:gd name="connsiteX5" fmla="*/ 390602 w 1820177"/>
              <a:gd name="connsiteY5" fmla="*/ 1562407 h 1562407"/>
              <a:gd name="connsiteX6" fmla="*/ 0 w 1820177"/>
              <a:gd name="connsiteY6" fmla="*/ 781204 h 156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177" h="1562407">
                <a:moveTo>
                  <a:pt x="0" y="781204"/>
                </a:moveTo>
                <a:lnTo>
                  <a:pt x="390602" y="0"/>
                </a:lnTo>
                <a:lnTo>
                  <a:pt x="1429575" y="0"/>
                </a:lnTo>
                <a:lnTo>
                  <a:pt x="1820177" y="781204"/>
                </a:lnTo>
                <a:lnTo>
                  <a:pt x="1429575" y="1562407"/>
                </a:lnTo>
                <a:lnTo>
                  <a:pt x="390602" y="1562407"/>
                </a:lnTo>
                <a:lnTo>
                  <a:pt x="0" y="781204"/>
                </a:lnTo>
                <a:close/>
              </a:path>
            </a:pathLst>
          </a:custGeom>
          <a:ln>
            <a:noFill/>
          </a:ln>
        </p:spPr>
        <p:style>
          <a:lnRef idx="2">
            <a:scrgbClr r="0" g="0" b="0"/>
          </a:lnRef>
          <a:fillRef idx="1">
            <a:schemeClr val="accent2">
              <a:hueOff val="69799"/>
              <a:satOff val="-804"/>
              <a:lumOff val="-2577"/>
              <a:alphaOff val="0"/>
            </a:schemeClr>
          </a:fillRef>
          <a:effectRef idx="0">
            <a:schemeClr val="accent2">
              <a:hueOff val="69799"/>
              <a:satOff val="-804"/>
              <a:lumOff val="-2577"/>
              <a:alphaOff val="0"/>
            </a:schemeClr>
          </a:effectRef>
          <a:fontRef idx="minor">
            <a:schemeClr val="lt1"/>
          </a:fontRef>
        </p:style>
        <p:txBody>
          <a:bodyPr spcFirstLastPara="0" vert="horz" wrap="square" lIns="281882" tIns="259742" rIns="281882" bIns="259742" numCol="1" spcCol="1270" anchor="ctr" anchorCtr="0">
            <a:noAutofit/>
          </a:bodyPr>
          <a:lstStyle/>
          <a:p>
            <a:pPr lvl="0" algn="ctr" defTabSz="622300">
              <a:spcBef>
                <a:spcPct val="0"/>
              </a:spcBef>
            </a:pPr>
            <a:r>
              <a:rPr lang="en-US" sz="1800" b="1" dirty="0">
                <a:solidFill>
                  <a:schemeClr val="bg2"/>
                </a:solidFill>
                <a:latin typeface="IBM Plex Sans" panose="020B0503050203000203" pitchFamily="34" charset="0"/>
              </a:rPr>
              <a:t>@ComponentScan</a:t>
            </a:r>
          </a:p>
        </p:txBody>
      </p:sp>
      <p:sp>
        <p:nvSpPr>
          <p:cNvPr id="16" name="Freeform: Shape 15">
            <a:extLst>
              <a:ext uri="{FF2B5EF4-FFF2-40B4-BE49-F238E27FC236}">
                <a16:creationId xmlns:a16="http://schemas.microsoft.com/office/drawing/2014/main" id="{44AA82CC-8253-46A5-AD0F-18160E114C3D}"/>
              </a:ext>
            </a:extLst>
          </p:cNvPr>
          <p:cNvSpPr/>
          <p:nvPr/>
        </p:nvSpPr>
        <p:spPr>
          <a:xfrm>
            <a:off x="11696251" y="5005984"/>
            <a:ext cx="2559679" cy="2051559"/>
          </a:xfrm>
          <a:custGeom>
            <a:avLst/>
            <a:gdLst>
              <a:gd name="connsiteX0" fmla="*/ 0 w 1820177"/>
              <a:gd name="connsiteY0" fmla="*/ 781204 h 1562407"/>
              <a:gd name="connsiteX1" fmla="*/ 390602 w 1820177"/>
              <a:gd name="connsiteY1" fmla="*/ 0 h 1562407"/>
              <a:gd name="connsiteX2" fmla="*/ 1429575 w 1820177"/>
              <a:gd name="connsiteY2" fmla="*/ 0 h 1562407"/>
              <a:gd name="connsiteX3" fmla="*/ 1820177 w 1820177"/>
              <a:gd name="connsiteY3" fmla="*/ 781204 h 1562407"/>
              <a:gd name="connsiteX4" fmla="*/ 1429575 w 1820177"/>
              <a:gd name="connsiteY4" fmla="*/ 1562407 h 1562407"/>
              <a:gd name="connsiteX5" fmla="*/ 390602 w 1820177"/>
              <a:gd name="connsiteY5" fmla="*/ 1562407 h 1562407"/>
              <a:gd name="connsiteX6" fmla="*/ 0 w 1820177"/>
              <a:gd name="connsiteY6" fmla="*/ 781204 h 156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0177" h="1562407">
                <a:moveTo>
                  <a:pt x="0" y="781204"/>
                </a:moveTo>
                <a:lnTo>
                  <a:pt x="390602" y="0"/>
                </a:lnTo>
                <a:lnTo>
                  <a:pt x="1429575" y="0"/>
                </a:lnTo>
                <a:lnTo>
                  <a:pt x="1820177" y="781204"/>
                </a:lnTo>
                <a:lnTo>
                  <a:pt x="1429575" y="1562407"/>
                </a:lnTo>
                <a:lnTo>
                  <a:pt x="390602" y="1562407"/>
                </a:lnTo>
                <a:lnTo>
                  <a:pt x="0" y="781204"/>
                </a:lnTo>
                <a:close/>
              </a:path>
            </a:pathLst>
          </a:custGeom>
          <a:ln>
            <a:noFill/>
          </a:ln>
        </p:spPr>
        <p:style>
          <a:lnRef idx="2">
            <a:scrgbClr r="0" g="0" b="0"/>
          </a:lnRef>
          <a:fillRef idx="1">
            <a:schemeClr val="accent2">
              <a:hueOff val="418793"/>
              <a:satOff val="-4822"/>
              <a:lumOff val="-15462"/>
              <a:alphaOff val="0"/>
            </a:schemeClr>
          </a:fillRef>
          <a:effectRef idx="0">
            <a:schemeClr val="accent2">
              <a:hueOff val="418793"/>
              <a:satOff val="-4822"/>
              <a:lumOff val="-15462"/>
              <a:alphaOff val="0"/>
            </a:schemeClr>
          </a:effectRef>
          <a:fontRef idx="minor">
            <a:schemeClr val="lt1"/>
          </a:fontRef>
        </p:style>
        <p:txBody>
          <a:bodyPr spcFirstLastPara="0" vert="horz" wrap="square" lIns="281882" tIns="259742" rIns="281882" bIns="259742" numCol="1" spcCol="1270" anchor="ctr" anchorCtr="0">
            <a:noAutofit/>
          </a:bodyPr>
          <a:lstStyle/>
          <a:p>
            <a:pPr algn="ctr" defTabSz="622300">
              <a:spcBef>
                <a:spcPct val="0"/>
              </a:spcBef>
            </a:pPr>
            <a:r>
              <a:rPr lang="en-US" sz="1800" b="1" dirty="0">
                <a:solidFill>
                  <a:schemeClr val="bg2"/>
                </a:solidFill>
                <a:latin typeface="IBM Plex Sans" panose="020B0503050203000203" pitchFamily="34" charset="0"/>
              </a:rPr>
              <a:t>@Autowired</a:t>
            </a:r>
          </a:p>
        </p:txBody>
      </p:sp>
      <p:sp>
        <p:nvSpPr>
          <p:cNvPr id="11" name="Rectangle: Rounded Corners 10">
            <a:extLst>
              <a:ext uri="{FF2B5EF4-FFF2-40B4-BE49-F238E27FC236}">
                <a16:creationId xmlns:a16="http://schemas.microsoft.com/office/drawing/2014/main" id="{3DC5E6F8-4BEF-4134-858D-7726DD2CD167}"/>
              </a:ext>
            </a:extLst>
          </p:cNvPr>
          <p:cNvSpPr/>
          <p:nvPr/>
        </p:nvSpPr>
        <p:spPr>
          <a:xfrm>
            <a:off x="558242" y="2310867"/>
            <a:ext cx="6095748" cy="956510"/>
          </a:xfrm>
          <a:prstGeom prst="roundRect">
            <a:avLst/>
          </a:prstGeom>
          <a:solidFill>
            <a:srgbClr val="59AF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2" name="Flowchart: Process 11">
            <a:extLst>
              <a:ext uri="{FF2B5EF4-FFF2-40B4-BE49-F238E27FC236}">
                <a16:creationId xmlns:a16="http://schemas.microsoft.com/office/drawing/2014/main" id="{F6C7F91C-12AF-4A43-988D-D7C73A017034}"/>
              </a:ext>
            </a:extLst>
          </p:cNvPr>
          <p:cNvSpPr/>
          <p:nvPr/>
        </p:nvSpPr>
        <p:spPr>
          <a:xfrm>
            <a:off x="844089" y="2310867"/>
            <a:ext cx="8430738" cy="956510"/>
          </a:xfrm>
          <a:prstGeom prst="flowChartProcess">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1" name="TextBox 20">
            <a:extLst>
              <a:ext uri="{FF2B5EF4-FFF2-40B4-BE49-F238E27FC236}">
                <a16:creationId xmlns:a16="http://schemas.microsoft.com/office/drawing/2014/main" id="{AC2A5283-2CF8-4ECE-9115-F5111DFAFBF8}"/>
              </a:ext>
            </a:extLst>
          </p:cNvPr>
          <p:cNvSpPr txBox="1"/>
          <p:nvPr/>
        </p:nvSpPr>
        <p:spPr>
          <a:xfrm>
            <a:off x="914400" y="2423965"/>
            <a:ext cx="8046719" cy="803978"/>
          </a:xfrm>
          <a:prstGeom prst="rect">
            <a:avLst/>
          </a:prstGeom>
        </p:spPr>
        <p:txBody>
          <a:bodyPr wrap="square" lIns="91440" tIns="45720" rIns="91440" bIns="45720" rtlCol="0">
            <a:noAutofit/>
          </a:bodyPr>
          <a:lstStyle/>
          <a:p>
            <a:r>
              <a:rPr lang="en-US" sz="1800" dirty="0">
                <a:latin typeface="IBM Plex Sans" panose="020B0503050203000203" pitchFamily="34" charset="0"/>
              </a:rPr>
              <a:t>You are free to use any of the standard Spring Framework techniques to define your beans and their injected dependencies. </a:t>
            </a:r>
          </a:p>
          <a:p>
            <a:endParaRPr lang="en-US" sz="1800" dirty="0"/>
          </a:p>
        </p:txBody>
      </p:sp>
      <p:sp>
        <p:nvSpPr>
          <p:cNvPr id="24" name="Rectangle: Rounded Corners 23">
            <a:extLst>
              <a:ext uri="{FF2B5EF4-FFF2-40B4-BE49-F238E27FC236}">
                <a16:creationId xmlns:a16="http://schemas.microsoft.com/office/drawing/2014/main" id="{88067A47-A64C-470A-8B3E-D8203F5EA87D}"/>
              </a:ext>
            </a:extLst>
          </p:cNvPr>
          <p:cNvSpPr/>
          <p:nvPr/>
        </p:nvSpPr>
        <p:spPr>
          <a:xfrm>
            <a:off x="569128" y="3429000"/>
            <a:ext cx="6095748" cy="956510"/>
          </a:xfrm>
          <a:prstGeom prst="roundRect">
            <a:avLst/>
          </a:prstGeom>
          <a:solidFill>
            <a:schemeClr val="bg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5" name="Flowchart: Process 24">
            <a:extLst>
              <a:ext uri="{FF2B5EF4-FFF2-40B4-BE49-F238E27FC236}">
                <a16:creationId xmlns:a16="http://schemas.microsoft.com/office/drawing/2014/main" id="{34B4E929-61FC-43FB-9B5C-C76CA861C7D8}"/>
              </a:ext>
            </a:extLst>
          </p:cNvPr>
          <p:cNvSpPr/>
          <p:nvPr/>
        </p:nvSpPr>
        <p:spPr>
          <a:xfrm>
            <a:off x="854975" y="3429000"/>
            <a:ext cx="8430738" cy="956510"/>
          </a:xfrm>
          <a:prstGeom prst="flowChartProcess">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7" name="TextBox 26">
            <a:extLst>
              <a:ext uri="{FF2B5EF4-FFF2-40B4-BE49-F238E27FC236}">
                <a16:creationId xmlns:a16="http://schemas.microsoft.com/office/drawing/2014/main" id="{CE0262D9-FF58-4877-91D4-44877CB8EECD}"/>
              </a:ext>
            </a:extLst>
          </p:cNvPr>
          <p:cNvSpPr txBox="1"/>
          <p:nvPr/>
        </p:nvSpPr>
        <p:spPr>
          <a:xfrm>
            <a:off x="972094" y="3540517"/>
            <a:ext cx="8766265" cy="825511"/>
          </a:xfrm>
          <a:prstGeom prst="rect">
            <a:avLst/>
          </a:prstGeom>
        </p:spPr>
        <p:txBody>
          <a:bodyPr wrap="square" lIns="91440" tIns="45720" rIns="91440" bIns="45720" rtlCol="0">
            <a:noAutofit/>
          </a:bodyPr>
          <a:lstStyle/>
          <a:p>
            <a:r>
              <a:rPr lang="en-US" sz="1800" dirty="0">
                <a:latin typeface="IBM Plex Sans" panose="020B0503050203000203" pitchFamily="34" charset="0"/>
              </a:rPr>
              <a:t>For simplicity, it is often found that using @ComponentScan (to find your beans) and using @Autowired (to do constructor injection) works well.</a:t>
            </a:r>
          </a:p>
          <a:p>
            <a:endParaRPr lang="en-US" sz="1800" dirty="0"/>
          </a:p>
        </p:txBody>
      </p:sp>
      <p:sp>
        <p:nvSpPr>
          <p:cNvPr id="28" name="Rectangle: Rounded Corners 27">
            <a:extLst>
              <a:ext uri="{FF2B5EF4-FFF2-40B4-BE49-F238E27FC236}">
                <a16:creationId xmlns:a16="http://schemas.microsoft.com/office/drawing/2014/main" id="{00D639A7-30FE-47AC-87F0-55E766E553A9}"/>
              </a:ext>
            </a:extLst>
          </p:cNvPr>
          <p:cNvSpPr/>
          <p:nvPr/>
        </p:nvSpPr>
        <p:spPr>
          <a:xfrm>
            <a:off x="569128" y="4572000"/>
            <a:ext cx="6095748" cy="956510"/>
          </a:xfrm>
          <a:prstGeom prst="roundRect">
            <a:avLst/>
          </a:prstGeom>
          <a:solidFill>
            <a:srgbClr val="924C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9" name="Flowchart: Process 28">
            <a:extLst>
              <a:ext uri="{FF2B5EF4-FFF2-40B4-BE49-F238E27FC236}">
                <a16:creationId xmlns:a16="http://schemas.microsoft.com/office/drawing/2014/main" id="{9366DAF6-35AD-4AE7-A05A-411A98EA56AB}"/>
              </a:ext>
            </a:extLst>
          </p:cNvPr>
          <p:cNvSpPr/>
          <p:nvPr/>
        </p:nvSpPr>
        <p:spPr>
          <a:xfrm>
            <a:off x="854975" y="4572000"/>
            <a:ext cx="8430738" cy="956510"/>
          </a:xfrm>
          <a:prstGeom prst="flowChartProcess">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0" name="TextBox 29">
            <a:extLst>
              <a:ext uri="{FF2B5EF4-FFF2-40B4-BE49-F238E27FC236}">
                <a16:creationId xmlns:a16="http://schemas.microsoft.com/office/drawing/2014/main" id="{FEFBA233-350E-4B86-824B-C15E7954D119}"/>
              </a:ext>
            </a:extLst>
          </p:cNvPr>
          <p:cNvSpPr txBox="1"/>
          <p:nvPr/>
        </p:nvSpPr>
        <p:spPr>
          <a:xfrm>
            <a:off x="972095" y="4683517"/>
            <a:ext cx="8302732" cy="825511"/>
          </a:xfrm>
          <a:prstGeom prst="rect">
            <a:avLst/>
          </a:prstGeom>
        </p:spPr>
        <p:txBody>
          <a:bodyPr wrap="square" lIns="91440" tIns="45720" rIns="91440" bIns="45720" rtlCol="0">
            <a:noAutofit/>
          </a:bodyPr>
          <a:lstStyle/>
          <a:p>
            <a:r>
              <a:rPr lang="en-US" sz="1800" dirty="0">
                <a:latin typeface="IBM Plex Sans" panose="020B0503050203000203" pitchFamily="34" charset="0"/>
              </a:rPr>
              <a:t>If you structure your code in which you locate your application class in a root package, you can add @ComponentScan without any arguments. </a:t>
            </a:r>
          </a:p>
          <a:p>
            <a:endParaRPr lang="en-US" sz="1800" dirty="0"/>
          </a:p>
        </p:txBody>
      </p:sp>
      <p:sp>
        <p:nvSpPr>
          <p:cNvPr id="31" name="Rectangle: Rounded Corners 30">
            <a:extLst>
              <a:ext uri="{FF2B5EF4-FFF2-40B4-BE49-F238E27FC236}">
                <a16:creationId xmlns:a16="http://schemas.microsoft.com/office/drawing/2014/main" id="{9EAC0AA0-BC08-4821-8C1D-DECB44145CCE}"/>
              </a:ext>
            </a:extLst>
          </p:cNvPr>
          <p:cNvSpPr/>
          <p:nvPr/>
        </p:nvSpPr>
        <p:spPr>
          <a:xfrm>
            <a:off x="604408" y="5715000"/>
            <a:ext cx="6095748" cy="95651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2" name="Flowchart: Process 31">
            <a:extLst>
              <a:ext uri="{FF2B5EF4-FFF2-40B4-BE49-F238E27FC236}">
                <a16:creationId xmlns:a16="http://schemas.microsoft.com/office/drawing/2014/main" id="{258B4EFC-3F0D-46C8-97D2-9738A160DE07}"/>
              </a:ext>
            </a:extLst>
          </p:cNvPr>
          <p:cNvSpPr/>
          <p:nvPr/>
        </p:nvSpPr>
        <p:spPr>
          <a:xfrm>
            <a:off x="890255" y="5715000"/>
            <a:ext cx="8430738" cy="956510"/>
          </a:xfrm>
          <a:prstGeom prst="flowChartProcess">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3" name="TextBox 32">
            <a:extLst>
              <a:ext uri="{FF2B5EF4-FFF2-40B4-BE49-F238E27FC236}">
                <a16:creationId xmlns:a16="http://schemas.microsoft.com/office/drawing/2014/main" id="{D4817C75-FF27-43CA-8411-2508881D7F29}"/>
              </a:ext>
            </a:extLst>
          </p:cNvPr>
          <p:cNvSpPr txBox="1"/>
          <p:nvPr/>
        </p:nvSpPr>
        <p:spPr>
          <a:xfrm>
            <a:off x="1007374" y="5826517"/>
            <a:ext cx="8822425" cy="825511"/>
          </a:xfrm>
          <a:prstGeom prst="rect">
            <a:avLst/>
          </a:prstGeom>
        </p:spPr>
        <p:txBody>
          <a:bodyPr wrap="square" lIns="91440" tIns="45720" rIns="91440" bIns="45720" rtlCol="0">
            <a:noAutofit/>
          </a:bodyPr>
          <a:lstStyle/>
          <a:p>
            <a:r>
              <a:rPr lang="en-US" sz="1800" dirty="0">
                <a:latin typeface="IBM Plex Sans" panose="020B0503050203000203" pitchFamily="34" charset="0"/>
              </a:rPr>
              <a:t>All of your application components (@Component, @Service, @Repository, @Controller etc.) are automatically registered as Spring Beans.</a:t>
            </a:r>
          </a:p>
          <a:p>
            <a:endParaRPr lang="en-US" sz="1800" dirty="0"/>
          </a:p>
        </p:txBody>
      </p:sp>
    </p:spTree>
    <p:extLst>
      <p:ext uri="{BB962C8B-B14F-4D97-AF65-F5344CB8AC3E}">
        <p14:creationId xmlns:p14="http://schemas.microsoft.com/office/powerpoint/2010/main" val="3787573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p:txBody>
          <a:bodyPr/>
          <a:lstStyle/>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Spring Boot Basics - Using the @SpringBootApplication annotation</a:t>
            </a:r>
            <a:br>
              <a:rPr lang="en-US" dirty="0">
                <a:latin typeface="IBM Plex Sans" panose="020B0503050203000203" pitchFamily="34" charset="0"/>
              </a:rPr>
            </a:b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566057" y="2373648"/>
            <a:ext cx="4874624" cy="3889992"/>
          </a:xfrm>
          <a:prstGeom prst="rect">
            <a:avLst/>
          </a:prstGeom>
        </p:spPr>
        <p:txBody>
          <a:bodyPr wrap="square" lIns="91440" tIns="45720" rIns="91440" bIns="45720" rtlCol="0">
            <a:noAutofit/>
          </a:bodyPr>
          <a:lstStyle/>
          <a:p>
            <a:r>
              <a:rPr lang="en-US" sz="2000" dirty="0">
                <a:latin typeface="IBM Plex Sans" panose="020B0503050203000203" pitchFamily="34" charset="0"/>
              </a:rPr>
              <a:t>Many Spring Boot developers want their apps to use auto-configuration, component scan, and be able to define extra configuration on their "application class". </a:t>
            </a:r>
          </a:p>
          <a:p>
            <a:endParaRPr lang="en-US" sz="2000" dirty="0">
              <a:latin typeface="IBM Plex Sans" panose="020B0503050203000203" pitchFamily="34" charset="0"/>
            </a:endParaRPr>
          </a:p>
          <a:p>
            <a:r>
              <a:rPr lang="en-US" sz="2000" dirty="0">
                <a:latin typeface="IBM Plex Sans" panose="020B0503050203000203" pitchFamily="34" charset="0"/>
              </a:rPr>
              <a:t>A single @SpringBootApplication annotation can be used to enable those three features as shown here.</a:t>
            </a:r>
          </a:p>
          <a:p>
            <a:endParaRPr lang="en-US" sz="2000" dirty="0">
              <a:latin typeface="IBM Plex Sans" panose="020B0503050203000203" pitchFamily="34" charset="0"/>
            </a:endParaRPr>
          </a:p>
        </p:txBody>
      </p:sp>
      <p:graphicFrame>
        <p:nvGraphicFramePr>
          <p:cNvPr id="10" name="Diagram 9">
            <a:extLst>
              <a:ext uri="{FF2B5EF4-FFF2-40B4-BE49-F238E27FC236}">
                <a16:creationId xmlns:a16="http://schemas.microsoft.com/office/drawing/2014/main" id="{D743F44C-E0DC-4907-92EA-77B194CBCB87}"/>
              </a:ext>
            </a:extLst>
          </p:cNvPr>
          <p:cNvGraphicFramePr/>
          <p:nvPr>
            <p:extLst>
              <p:ext uri="{D42A27DB-BD31-4B8C-83A1-F6EECF244321}">
                <p14:modId xmlns:p14="http://schemas.microsoft.com/office/powerpoint/2010/main" val="3333741347"/>
              </p:ext>
            </p:extLst>
          </p:nvPr>
        </p:nvGraphicFramePr>
        <p:xfrm>
          <a:off x="6263640" y="2591110"/>
          <a:ext cx="7726679" cy="3429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2588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p:txBody>
          <a:bodyPr/>
          <a:lstStyle/>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Spring Boot Basics - Running your application</a:t>
            </a:r>
          </a:p>
        </p:txBody>
      </p:sp>
      <p:sp>
        <p:nvSpPr>
          <p:cNvPr id="15" name="Rectangle 14">
            <a:extLst>
              <a:ext uri="{FF2B5EF4-FFF2-40B4-BE49-F238E27FC236}">
                <a16:creationId xmlns:a16="http://schemas.microsoft.com/office/drawing/2014/main" id="{08064600-7DDC-461E-BD06-DC630A864B6B}"/>
              </a:ext>
            </a:extLst>
          </p:cNvPr>
          <p:cNvSpPr/>
          <p:nvPr/>
        </p:nvSpPr>
        <p:spPr>
          <a:xfrm>
            <a:off x="3234952" y="3284173"/>
            <a:ext cx="3749040" cy="2603086"/>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5000"/>
              </a:lnSpc>
              <a:spcBef>
                <a:spcPts val="1000"/>
              </a:spcBef>
            </a:pPr>
            <a:endParaRPr lang="en-US" sz="800" dirty="0">
              <a:latin typeface="IBM Plex Sans" panose="020B0503050203000203" pitchFamily="34" charset="0"/>
            </a:endParaRPr>
          </a:p>
          <a:p>
            <a:pPr algn="ctr"/>
            <a:endParaRPr lang="en-US" sz="800" dirty="0">
              <a:solidFill>
                <a:schemeClr val="bg2"/>
              </a:solidFill>
              <a:latin typeface="IBM Plex Sans" panose="020B0503050203000203" pitchFamily="34" charset="0"/>
            </a:endParaRPr>
          </a:p>
          <a:p>
            <a:pPr algn="ctr"/>
            <a:r>
              <a:rPr lang="en-US" sz="2000" dirty="0">
                <a:solidFill>
                  <a:schemeClr val="bg2"/>
                </a:solidFill>
                <a:latin typeface="IBM Plex Sans" panose="020B0503050203000203" pitchFamily="34" charset="0"/>
              </a:rPr>
              <a:t>One of the biggest advantages of packaging your application as a jar and using an embedded HTTP server is that you can run your application as you would any other. </a:t>
            </a:r>
          </a:p>
        </p:txBody>
      </p:sp>
      <p:sp>
        <p:nvSpPr>
          <p:cNvPr id="16" name="Rectangle 15">
            <a:extLst>
              <a:ext uri="{FF2B5EF4-FFF2-40B4-BE49-F238E27FC236}">
                <a16:creationId xmlns:a16="http://schemas.microsoft.com/office/drawing/2014/main" id="{2A1C8AB3-248C-472C-AEF7-CCF539394A6F}"/>
              </a:ext>
            </a:extLst>
          </p:cNvPr>
          <p:cNvSpPr/>
          <p:nvPr/>
        </p:nvSpPr>
        <p:spPr>
          <a:xfrm>
            <a:off x="7075067" y="3284173"/>
            <a:ext cx="3749040" cy="2603086"/>
          </a:xfrm>
          <a:prstGeom prst="rect">
            <a:avLst/>
          </a:prstGeom>
          <a:solidFill>
            <a:sysClr val="windowText" lastClr="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5000"/>
              </a:lnSpc>
              <a:spcBef>
                <a:spcPts val="1000"/>
              </a:spcBef>
            </a:pPr>
            <a:endParaRPr lang="en-US" sz="2000" dirty="0">
              <a:solidFill>
                <a:schemeClr val="bg2"/>
              </a:solidFill>
              <a:latin typeface="IBM Plex Sans" panose="020B0503050203000203" pitchFamily="34" charset="0"/>
            </a:endParaRPr>
          </a:p>
          <a:p>
            <a:pPr algn="ctr">
              <a:lnSpc>
                <a:spcPct val="105000"/>
              </a:lnSpc>
              <a:spcBef>
                <a:spcPts val="1000"/>
              </a:spcBef>
            </a:pPr>
            <a:r>
              <a:rPr lang="en-US" sz="2000" dirty="0">
                <a:solidFill>
                  <a:schemeClr val="bg2"/>
                </a:solidFill>
                <a:latin typeface="IBM Plex Sans" panose="020B0503050203000203" pitchFamily="34" charset="0"/>
              </a:rPr>
              <a:t>Debugging Spring Boot applications is also easy. You do not need any special IDE plugins or extensions.</a:t>
            </a:r>
          </a:p>
          <a:p>
            <a:pPr algn="ctr">
              <a:lnSpc>
                <a:spcPct val="105000"/>
              </a:lnSpc>
              <a:spcBef>
                <a:spcPts val="1000"/>
              </a:spcBef>
            </a:pPr>
            <a:endParaRPr lang="en-US" sz="2000" dirty="0">
              <a:solidFill>
                <a:schemeClr val="bg2"/>
              </a:solidFill>
              <a:latin typeface="IBM Plex Sans" panose="020B0503050203000203" pitchFamily="34" charset="0"/>
            </a:endParaRPr>
          </a:p>
        </p:txBody>
      </p:sp>
    </p:spTree>
    <p:extLst>
      <p:ext uri="{BB962C8B-B14F-4D97-AF65-F5344CB8AC3E}">
        <p14:creationId xmlns:p14="http://schemas.microsoft.com/office/powerpoint/2010/main" val="908730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Spring Boot Basics - </a:t>
            </a:r>
            <a:r>
              <a:rPr lang="en-AU" dirty="0"/>
              <a:t>Using developer tools</a:t>
            </a:r>
            <a:br>
              <a:rPr lang="en-AU" dirty="0"/>
            </a:b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777241" y="2362762"/>
            <a:ext cx="4937760" cy="4445908"/>
          </a:xfrm>
          <a:prstGeom prst="rect">
            <a:avLst/>
          </a:prstGeom>
        </p:spPr>
        <p:txBody>
          <a:bodyPr wrap="square" lIns="91440" tIns="45720" rIns="91440" bIns="45720" rtlCol="0">
            <a:noAutofit/>
          </a:bodyPr>
          <a:lstStyle/>
          <a:p>
            <a:r>
              <a:rPr lang="en-US" sz="2000" dirty="0">
                <a:latin typeface="IBM Plex Sans" panose="020B0503050203000203" pitchFamily="34" charset="0"/>
              </a:rPr>
              <a:t>Spring Boot includes an additional set of tools that can make the application development experience a little more pleasant. </a:t>
            </a:r>
          </a:p>
          <a:p>
            <a:endParaRPr lang="en-US" sz="2000" dirty="0">
              <a:latin typeface="IBM Plex Sans" panose="020B0503050203000203" pitchFamily="34" charset="0"/>
            </a:endParaRPr>
          </a:p>
          <a:p>
            <a:r>
              <a:rPr lang="en-US" sz="2000" dirty="0">
                <a:latin typeface="IBM Plex Sans" panose="020B0503050203000203" pitchFamily="34" charset="0"/>
              </a:rPr>
              <a:t>The spring-boot-devtools module can be included in any project to provide additional development-time features.</a:t>
            </a:r>
          </a:p>
          <a:p>
            <a:endParaRPr lang="en-US" sz="2000" dirty="0">
              <a:latin typeface="IBM Plex Sans" panose="020B0503050203000203" pitchFamily="34" charset="0"/>
            </a:endParaRPr>
          </a:p>
          <a:p>
            <a:r>
              <a:rPr lang="en-US" sz="2000" dirty="0">
                <a:latin typeface="IBM Plex Sans" panose="020B0503050203000203" pitchFamily="34" charset="0"/>
              </a:rPr>
              <a:t>To include devtools support, add the module dependency to your build.</a:t>
            </a:r>
          </a:p>
          <a:p>
            <a:endParaRPr lang="en-US" sz="2000" dirty="0">
              <a:latin typeface="IBM Plex Sans" panose="020B0503050203000203" pitchFamily="34" charset="0"/>
            </a:endParaRPr>
          </a:p>
        </p:txBody>
      </p:sp>
      <p:sp>
        <p:nvSpPr>
          <p:cNvPr id="15" name="TextBox 14">
            <a:extLst>
              <a:ext uri="{FF2B5EF4-FFF2-40B4-BE49-F238E27FC236}">
                <a16:creationId xmlns:a16="http://schemas.microsoft.com/office/drawing/2014/main" id="{E114D003-4853-4090-9D47-2914AFBEA86F}"/>
              </a:ext>
            </a:extLst>
          </p:cNvPr>
          <p:cNvSpPr txBox="1"/>
          <p:nvPr/>
        </p:nvSpPr>
        <p:spPr>
          <a:xfrm>
            <a:off x="6995160" y="2362762"/>
            <a:ext cx="7452360" cy="5181038"/>
          </a:xfrm>
          <a:prstGeom prst="rect">
            <a:avLst/>
          </a:prstGeom>
        </p:spPr>
        <p:txBody>
          <a:bodyPr wrap="square" lIns="91440" tIns="45720" rIns="91440" bIns="45720" rtlCol="0">
            <a:noAutofit/>
          </a:bodyPr>
          <a:lstStyle/>
          <a:p>
            <a:r>
              <a:rPr lang="en-US" sz="2000" b="1" dirty="0">
                <a:latin typeface="IBM Plex Sans" panose="020B0503050203000203" pitchFamily="34" charset="0"/>
              </a:rPr>
              <a:t>Automatic Restart</a:t>
            </a:r>
          </a:p>
          <a:p>
            <a:endParaRPr lang="en-US" sz="800" b="1" dirty="0">
              <a:latin typeface="IBM Plex Sans" panose="020B0503050203000203" pitchFamily="34" charset="0"/>
            </a:endParaRPr>
          </a:p>
          <a:p>
            <a:pPr marL="342900" indent="-342900">
              <a:buFont typeface="Arial" panose="020B0604020202020204" pitchFamily="34" charset="0"/>
              <a:buChar char="•"/>
            </a:pPr>
            <a:r>
              <a:rPr lang="en-US" sz="1800" dirty="0">
                <a:latin typeface="IBM Plex Sans" panose="020B0503050203000203" pitchFamily="34" charset="0"/>
              </a:rPr>
              <a:t>Applications that use spring-boot-devtools automatically restart whenever files on the classpath change. </a:t>
            </a:r>
          </a:p>
          <a:p>
            <a:pPr marL="342900" indent="-342900">
              <a:buFont typeface="Arial" panose="020B0604020202020204" pitchFamily="34" charset="0"/>
              <a:buChar char="•"/>
            </a:pPr>
            <a:r>
              <a:rPr lang="en-US" sz="1800" dirty="0">
                <a:latin typeface="IBM Plex Sans" panose="020B0503050203000203" pitchFamily="34" charset="0"/>
              </a:rPr>
              <a:t>This can be a useful feature when working in an IDE, as it gives a very fast feedback loop for code changes. </a:t>
            </a:r>
          </a:p>
          <a:p>
            <a:pPr marL="342900" indent="-342900">
              <a:buFont typeface="Arial" panose="020B0604020202020204" pitchFamily="34" charset="0"/>
              <a:buChar char="•"/>
            </a:pPr>
            <a:r>
              <a:rPr lang="en-US" sz="1800" dirty="0">
                <a:latin typeface="IBM Plex Sans" panose="020B0503050203000203" pitchFamily="34" charset="0"/>
              </a:rPr>
              <a:t>By default, any entry on the classpath that points to a folder is monitored for changes.</a:t>
            </a:r>
          </a:p>
          <a:p>
            <a:endParaRPr lang="en-US" sz="2000" dirty="0"/>
          </a:p>
          <a:p>
            <a:r>
              <a:rPr lang="en-US" sz="2000" b="1" dirty="0"/>
              <a:t>Logging changes in condition evaluation</a:t>
            </a:r>
          </a:p>
          <a:p>
            <a:endParaRPr lang="en-US" sz="800" dirty="0"/>
          </a:p>
          <a:p>
            <a:pPr marL="285750" indent="-285750">
              <a:buFont typeface="Arial" panose="020B0604020202020204" pitchFamily="34" charset="0"/>
              <a:buChar char="•"/>
            </a:pPr>
            <a:r>
              <a:rPr lang="en-US" sz="1800" dirty="0">
                <a:latin typeface="IBM Plex Sans" panose="020B0503050203000203" pitchFamily="34" charset="0"/>
              </a:rPr>
              <a:t>By default, each time your application restarts, a report showing the condition evaluation delta is logged. </a:t>
            </a:r>
          </a:p>
          <a:p>
            <a:pPr marL="285750" indent="-285750">
              <a:buFont typeface="Arial" panose="020B0604020202020204" pitchFamily="34" charset="0"/>
              <a:buChar char="•"/>
            </a:pPr>
            <a:r>
              <a:rPr lang="en-US" sz="1800" dirty="0">
                <a:latin typeface="IBM Plex Sans" panose="020B0503050203000203" pitchFamily="34" charset="0"/>
              </a:rPr>
              <a:t>The report shows the changes to your application’s auto-configuration as you make changes, such as adding or removing beans and setting configuration properties. </a:t>
            </a:r>
          </a:p>
          <a:p>
            <a:pPr marL="285750" indent="-285750">
              <a:buFont typeface="Arial" panose="020B0604020202020204" pitchFamily="34" charset="0"/>
              <a:buChar char="•"/>
            </a:pPr>
            <a:r>
              <a:rPr lang="en-US" sz="1800" dirty="0">
                <a:latin typeface="IBM Plex Sans" panose="020B0503050203000203" pitchFamily="34" charset="0"/>
              </a:rPr>
              <a:t>To disable the logging of the report, set the following property:</a:t>
            </a:r>
          </a:p>
          <a:p>
            <a:endParaRPr lang="en-US" sz="2000" dirty="0"/>
          </a:p>
        </p:txBody>
      </p:sp>
      <p:sp>
        <p:nvSpPr>
          <p:cNvPr id="16" name="Rectangle: Top Corners Rounded 15">
            <a:extLst>
              <a:ext uri="{FF2B5EF4-FFF2-40B4-BE49-F238E27FC236}">
                <a16:creationId xmlns:a16="http://schemas.microsoft.com/office/drawing/2014/main" id="{BBDCC446-7979-459F-B0AC-5184656083B1}"/>
              </a:ext>
            </a:extLst>
          </p:cNvPr>
          <p:cNvSpPr/>
          <p:nvPr/>
        </p:nvSpPr>
        <p:spPr>
          <a:xfrm flipV="1">
            <a:off x="7269480" y="6992982"/>
            <a:ext cx="7213041" cy="596538"/>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9" name="TextBox 8">
            <a:extLst>
              <a:ext uri="{FF2B5EF4-FFF2-40B4-BE49-F238E27FC236}">
                <a16:creationId xmlns:a16="http://schemas.microsoft.com/office/drawing/2014/main" id="{0784910E-3120-4B9C-8973-5BD92D762D31}"/>
              </a:ext>
            </a:extLst>
          </p:cNvPr>
          <p:cNvSpPr txBox="1"/>
          <p:nvPr/>
        </p:nvSpPr>
        <p:spPr>
          <a:xfrm>
            <a:off x="7406640" y="7038702"/>
            <a:ext cx="7040880" cy="457200"/>
          </a:xfrm>
          <a:prstGeom prst="rect">
            <a:avLst/>
          </a:prstGeom>
        </p:spPr>
        <p:txBody>
          <a:bodyPr wrap="square" lIns="91440" tIns="45720" rIns="91440" bIns="45720" rtlCol="0">
            <a:noAutofit/>
          </a:bodyPr>
          <a:lstStyle/>
          <a:p>
            <a:r>
              <a:rPr lang="en-US" sz="2000" dirty="0">
                <a:solidFill>
                  <a:schemeClr val="bg2"/>
                </a:solidFill>
                <a:latin typeface="IBM Plex Sans" panose="020B0503050203000203" pitchFamily="34" charset="0"/>
              </a:rPr>
              <a:t>spring.devtools.restart.log-condition-evaluation-delta=false</a:t>
            </a:r>
          </a:p>
        </p:txBody>
      </p:sp>
      <p:sp>
        <p:nvSpPr>
          <p:cNvPr id="17" name="Minus Sign 16">
            <a:extLst>
              <a:ext uri="{FF2B5EF4-FFF2-40B4-BE49-F238E27FC236}">
                <a16:creationId xmlns:a16="http://schemas.microsoft.com/office/drawing/2014/main" id="{38EB9217-7D2B-4F86-9CF9-75CF63BA4A30}"/>
              </a:ext>
            </a:extLst>
          </p:cNvPr>
          <p:cNvSpPr/>
          <p:nvPr/>
        </p:nvSpPr>
        <p:spPr>
          <a:xfrm>
            <a:off x="5806440" y="2697480"/>
            <a:ext cx="9578339" cy="12966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8" name="Minus Sign 17">
            <a:extLst>
              <a:ext uri="{FF2B5EF4-FFF2-40B4-BE49-F238E27FC236}">
                <a16:creationId xmlns:a16="http://schemas.microsoft.com/office/drawing/2014/main" id="{670F6D14-C890-455C-899E-7F4640E5C977}"/>
              </a:ext>
            </a:extLst>
          </p:cNvPr>
          <p:cNvSpPr/>
          <p:nvPr/>
        </p:nvSpPr>
        <p:spPr>
          <a:xfrm>
            <a:off x="5806440" y="5074920"/>
            <a:ext cx="9578339" cy="12966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Tree>
    <p:extLst>
      <p:ext uri="{BB962C8B-B14F-4D97-AF65-F5344CB8AC3E}">
        <p14:creationId xmlns:p14="http://schemas.microsoft.com/office/powerpoint/2010/main" val="3762571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Spring Boot Basics - </a:t>
            </a:r>
            <a:r>
              <a:rPr lang="en-AU" dirty="0"/>
              <a:t>Using developer tools (cont’d) </a:t>
            </a:r>
            <a:endParaRPr lang="en-US" dirty="0"/>
          </a:p>
        </p:txBody>
      </p:sp>
      <p:sp>
        <p:nvSpPr>
          <p:cNvPr id="14" name="TextBox 13">
            <a:extLst>
              <a:ext uri="{FF2B5EF4-FFF2-40B4-BE49-F238E27FC236}">
                <a16:creationId xmlns:a16="http://schemas.microsoft.com/office/drawing/2014/main" id="{03E110C6-9495-4EC0-9883-9F3AD050E844}"/>
              </a:ext>
            </a:extLst>
          </p:cNvPr>
          <p:cNvSpPr txBox="1"/>
          <p:nvPr/>
        </p:nvSpPr>
        <p:spPr>
          <a:xfrm>
            <a:off x="685801" y="2468880"/>
            <a:ext cx="12984479" cy="4445908"/>
          </a:xfrm>
          <a:prstGeom prst="rect">
            <a:avLst/>
          </a:prstGeom>
        </p:spPr>
        <p:txBody>
          <a:bodyPr wrap="square" lIns="91440" tIns="45720" rIns="91440" bIns="45720" rtlCol="0">
            <a:noAutofit/>
          </a:bodyPr>
          <a:lstStyle/>
          <a:p>
            <a:r>
              <a:rPr lang="en-US" sz="2000" b="1" dirty="0">
                <a:latin typeface="IBM Plex Sans" panose="020B0503050203000203" pitchFamily="34" charset="0"/>
              </a:rPr>
              <a:t>Excluding Resources </a:t>
            </a:r>
          </a:p>
          <a:p>
            <a:endParaRPr lang="en-US" sz="2000" b="1" dirty="0">
              <a:latin typeface="IBM Plex Sans" panose="020B0503050203000203" pitchFamily="34" charset="0"/>
            </a:endParaRPr>
          </a:p>
          <a:p>
            <a:pPr marL="342900" indent="-342900">
              <a:buFont typeface="Arial" panose="020B0604020202020204" pitchFamily="34" charset="0"/>
              <a:buChar char="•"/>
            </a:pPr>
            <a:r>
              <a:rPr lang="en-US" sz="1800" dirty="0">
                <a:latin typeface="IBM Plex Sans" panose="020B0503050203000203" pitchFamily="34" charset="0"/>
              </a:rPr>
              <a:t>Certain resources do not necessarily need to trigger a restart when they are changed. </a:t>
            </a:r>
          </a:p>
          <a:p>
            <a:pPr marL="342900" indent="-342900">
              <a:buFont typeface="Arial" panose="020B0604020202020204" pitchFamily="34" charset="0"/>
              <a:buChar char="•"/>
            </a:pPr>
            <a:endParaRPr lang="en-US" sz="1800" dirty="0">
              <a:latin typeface="IBM Plex Sans" panose="020B0503050203000203" pitchFamily="34" charset="0"/>
            </a:endParaRPr>
          </a:p>
          <a:p>
            <a:pPr marL="342900" indent="-342900">
              <a:buFont typeface="Arial" panose="020B0604020202020204" pitchFamily="34" charset="0"/>
              <a:buChar char="•"/>
            </a:pPr>
            <a:endParaRPr lang="en-US" sz="1800" dirty="0">
              <a:latin typeface="IBM Plex Sans" panose="020B0503050203000203" pitchFamily="34" charset="0"/>
            </a:endParaRPr>
          </a:p>
          <a:p>
            <a:pPr marL="342900" indent="-342900">
              <a:buFont typeface="Arial" panose="020B0604020202020204" pitchFamily="34" charset="0"/>
              <a:buChar char="•"/>
            </a:pPr>
            <a:endParaRPr lang="en-US" sz="1800" dirty="0">
              <a:latin typeface="IBM Plex Sans" panose="020B0503050203000203" pitchFamily="34" charset="0"/>
            </a:endParaRPr>
          </a:p>
          <a:p>
            <a:pPr marL="342900" indent="-342900">
              <a:buFont typeface="Arial" panose="020B0604020202020204" pitchFamily="34" charset="0"/>
              <a:buChar char="•"/>
            </a:pPr>
            <a:endParaRPr lang="en-US" sz="1800" dirty="0">
              <a:latin typeface="IBM Plex Sans" panose="020B0503050203000203" pitchFamily="34" charset="0"/>
            </a:endParaRPr>
          </a:p>
          <a:p>
            <a:pPr marL="342900" indent="-342900">
              <a:buFont typeface="Arial" panose="020B0604020202020204" pitchFamily="34" charset="0"/>
              <a:buChar char="•"/>
            </a:pPr>
            <a:endParaRPr lang="en-US" sz="1800" dirty="0">
              <a:latin typeface="IBM Plex Sans" panose="020B0503050203000203" pitchFamily="34" charset="0"/>
            </a:endParaRPr>
          </a:p>
          <a:p>
            <a:pPr marL="342900" indent="-342900">
              <a:buFont typeface="Arial" panose="020B0604020202020204" pitchFamily="34" charset="0"/>
              <a:buChar char="•"/>
            </a:pPr>
            <a:endParaRPr lang="en-US" sz="1800" dirty="0">
              <a:latin typeface="IBM Plex Sans" panose="020B0503050203000203" pitchFamily="34" charset="0"/>
            </a:endParaRPr>
          </a:p>
          <a:p>
            <a:pPr marL="342900" indent="-342900">
              <a:buFont typeface="Arial" panose="020B0604020202020204" pitchFamily="34" charset="0"/>
              <a:buChar char="•"/>
            </a:pPr>
            <a:endParaRPr lang="en-US" sz="1800" dirty="0">
              <a:latin typeface="IBM Plex Sans" panose="020B0503050203000203" pitchFamily="34" charset="0"/>
            </a:endParaRPr>
          </a:p>
          <a:p>
            <a:pPr marL="342900" indent="-342900">
              <a:buFont typeface="Arial" panose="020B0604020202020204" pitchFamily="34" charset="0"/>
              <a:buChar char="•"/>
            </a:pPr>
            <a:endParaRPr lang="en-US" sz="1800" dirty="0">
              <a:latin typeface="IBM Plex Sans" panose="020B0503050203000203" pitchFamily="34" charset="0"/>
            </a:endParaRPr>
          </a:p>
          <a:p>
            <a:pPr marL="342900" indent="-342900">
              <a:buFont typeface="Arial" panose="020B0604020202020204" pitchFamily="34" charset="0"/>
              <a:buChar char="•"/>
            </a:pPr>
            <a:r>
              <a:rPr lang="en-US" sz="1800" dirty="0">
                <a:latin typeface="IBM Plex Sans" panose="020B0503050203000203" pitchFamily="34" charset="0"/>
              </a:rPr>
              <a:t>If you want to customize these exclusions, you can use the spring.devtools.restart.exclude property. </a:t>
            </a:r>
          </a:p>
          <a:p>
            <a:endParaRPr lang="en-US" sz="2000" dirty="0">
              <a:latin typeface="IBM Plex Sans" panose="020B0503050203000203" pitchFamily="34" charset="0"/>
            </a:endParaRPr>
          </a:p>
        </p:txBody>
      </p:sp>
      <p:sp>
        <p:nvSpPr>
          <p:cNvPr id="13" name="Minus Sign 12">
            <a:extLst>
              <a:ext uri="{FF2B5EF4-FFF2-40B4-BE49-F238E27FC236}">
                <a16:creationId xmlns:a16="http://schemas.microsoft.com/office/drawing/2014/main" id="{91574A9D-1C5B-4FD0-97FC-3E883E1FCD18}"/>
              </a:ext>
            </a:extLst>
          </p:cNvPr>
          <p:cNvSpPr/>
          <p:nvPr/>
        </p:nvSpPr>
        <p:spPr>
          <a:xfrm>
            <a:off x="-502920" y="2890542"/>
            <a:ext cx="9578339" cy="12966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5" name="TextBox 14">
            <a:extLst>
              <a:ext uri="{FF2B5EF4-FFF2-40B4-BE49-F238E27FC236}">
                <a16:creationId xmlns:a16="http://schemas.microsoft.com/office/drawing/2014/main" id="{739FEDEC-6DB4-433F-B291-F699A9AEB44D}"/>
              </a:ext>
            </a:extLst>
          </p:cNvPr>
          <p:cNvSpPr txBox="1"/>
          <p:nvPr/>
        </p:nvSpPr>
        <p:spPr>
          <a:xfrm>
            <a:off x="2746939" y="3935710"/>
            <a:ext cx="7427045" cy="1207082"/>
          </a:xfrm>
          <a:prstGeom prst="rect">
            <a:avLst/>
          </a:prstGeom>
          <a:ln>
            <a:solidFill>
              <a:srgbClr val="59AFE4"/>
            </a:solidFill>
          </a:ln>
        </p:spPr>
        <p:txBody>
          <a:bodyPr wrap="square" lIns="91440" tIns="45720" rIns="91440" bIns="45720" rtlCol="0">
            <a:noAutofit/>
          </a:bodyPr>
          <a:lstStyle/>
          <a:p>
            <a:pPr>
              <a:lnSpc>
                <a:spcPct val="105000"/>
              </a:lnSpc>
              <a:spcBef>
                <a:spcPts val="1000"/>
              </a:spcBef>
            </a:pPr>
            <a:r>
              <a:rPr lang="en-US" sz="1800" dirty="0">
                <a:latin typeface="IBM Plex Sans" panose="020B0503050203000203" pitchFamily="34" charset="0"/>
              </a:rPr>
              <a:t>For example, Thymeleaf templates can be edited in-place. By default, changing resources in /META-INF/maven, /META-INF/resources, /resources, /static, /public, or /templates does not trigger a restart but does trigger a live reload. </a:t>
            </a:r>
          </a:p>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16" name="Flowchart: Process 15">
            <a:extLst>
              <a:ext uri="{FF2B5EF4-FFF2-40B4-BE49-F238E27FC236}">
                <a16:creationId xmlns:a16="http://schemas.microsoft.com/office/drawing/2014/main" id="{1D4FBFB3-662E-4789-B44F-C545E7ED10F8}"/>
              </a:ext>
            </a:extLst>
          </p:cNvPr>
          <p:cNvSpPr/>
          <p:nvPr/>
        </p:nvSpPr>
        <p:spPr>
          <a:xfrm>
            <a:off x="2263948" y="3666000"/>
            <a:ext cx="964954" cy="301752"/>
          </a:xfrm>
          <a:prstGeom prst="flowChartProcess">
            <a:avLst/>
          </a:prstGeom>
          <a:solidFill>
            <a:srgbClr val="59AF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latin typeface="IBM Plex Sans" panose="020B0503050000000000" pitchFamily="34" charset="0"/>
              </a:rPr>
              <a:t>Example</a:t>
            </a:r>
            <a:endParaRPr lang="en-IN" sz="1400" dirty="0">
              <a:latin typeface="IBM Plex Sans" panose="020B0503050000000000" pitchFamily="34" charset="0"/>
            </a:endParaRPr>
          </a:p>
        </p:txBody>
      </p:sp>
      <p:sp>
        <p:nvSpPr>
          <p:cNvPr id="17" name="TextBox 16">
            <a:extLst>
              <a:ext uri="{FF2B5EF4-FFF2-40B4-BE49-F238E27FC236}">
                <a16:creationId xmlns:a16="http://schemas.microsoft.com/office/drawing/2014/main" id="{1A9F6A2D-A6CA-4485-A4EB-94DB0171803D}"/>
              </a:ext>
            </a:extLst>
          </p:cNvPr>
          <p:cNvSpPr txBox="1"/>
          <p:nvPr/>
        </p:nvSpPr>
        <p:spPr>
          <a:xfrm>
            <a:off x="2803161" y="6311247"/>
            <a:ext cx="7427045" cy="1207082"/>
          </a:xfrm>
          <a:prstGeom prst="rect">
            <a:avLst/>
          </a:prstGeom>
          <a:ln>
            <a:solidFill>
              <a:srgbClr val="59AFE4"/>
            </a:solidFill>
          </a:ln>
        </p:spPr>
        <p:txBody>
          <a:bodyPr wrap="square" lIns="91440" tIns="45720" rIns="91440" bIns="45720" rtlCol="0">
            <a:noAutofit/>
          </a:bodyPr>
          <a:lstStyle/>
          <a:p>
            <a:r>
              <a:rPr lang="en-US" sz="1800" dirty="0">
                <a:latin typeface="IBM Plex Sans" panose="020B0503050203000203" pitchFamily="34" charset="0"/>
              </a:rPr>
              <a:t>For example, to exclude only /static and /public, set the following property:</a:t>
            </a:r>
          </a:p>
          <a:p>
            <a:r>
              <a:rPr lang="en-US" sz="1800" dirty="0">
                <a:latin typeface="IBM Plex Sans" panose="020B0503050203000203" pitchFamily="34" charset="0"/>
              </a:rPr>
              <a:t>spring.devtools.restart.exclude=static/**,public/**</a:t>
            </a:r>
          </a:p>
          <a:p>
            <a:pPr>
              <a:lnSpc>
                <a:spcPct val="105000"/>
              </a:lnSpc>
              <a:spcBef>
                <a:spcPts val="1000"/>
              </a:spcBef>
            </a:pPr>
            <a:endParaRPr lang="en-IN" sz="1800" dirty="0">
              <a:solidFill>
                <a:schemeClr val="tx1"/>
              </a:solidFill>
              <a:latin typeface="IBM Plex Sans" charset="0"/>
              <a:ea typeface="IBM Plex Sans" charset="0"/>
              <a:cs typeface="IBM Plex Sans" charset="0"/>
            </a:endParaRPr>
          </a:p>
        </p:txBody>
      </p:sp>
      <p:sp>
        <p:nvSpPr>
          <p:cNvPr id="18" name="Flowchart: Process 17">
            <a:extLst>
              <a:ext uri="{FF2B5EF4-FFF2-40B4-BE49-F238E27FC236}">
                <a16:creationId xmlns:a16="http://schemas.microsoft.com/office/drawing/2014/main" id="{3A361C75-F69D-44FC-A624-45EC0F7E7E49}"/>
              </a:ext>
            </a:extLst>
          </p:cNvPr>
          <p:cNvSpPr/>
          <p:nvPr/>
        </p:nvSpPr>
        <p:spPr>
          <a:xfrm>
            <a:off x="2320170" y="6041537"/>
            <a:ext cx="964954" cy="301752"/>
          </a:xfrm>
          <a:prstGeom prst="flowChartProcess">
            <a:avLst/>
          </a:prstGeom>
          <a:solidFill>
            <a:srgbClr val="59AF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dirty="0">
                <a:latin typeface="IBM Plex Sans" panose="020B0503050000000000" pitchFamily="34" charset="0"/>
              </a:rPr>
              <a:t>Example</a:t>
            </a:r>
            <a:endParaRPr lang="en-IN" sz="1400" dirty="0">
              <a:latin typeface="IBM Plex Sans" panose="020B0503050000000000" pitchFamily="34" charset="0"/>
            </a:endParaRPr>
          </a:p>
        </p:txBody>
      </p:sp>
    </p:spTree>
    <p:extLst>
      <p:ext uri="{BB962C8B-B14F-4D97-AF65-F5344CB8AC3E}">
        <p14:creationId xmlns:p14="http://schemas.microsoft.com/office/powerpoint/2010/main" val="2580829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1869B-9F6F-4AF6-958B-8DD4A4797F4C}"/>
              </a:ext>
            </a:extLst>
          </p:cNvPr>
          <p:cNvSpPr>
            <a:spLocks noGrp="1"/>
          </p:cNvSpPr>
          <p:nvPr>
            <p:ph type="title"/>
          </p:nvPr>
        </p:nvSpPr>
        <p:spPr/>
        <p:txBody>
          <a:bodyPr/>
          <a:lstStyle/>
          <a:p>
            <a:r>
              <a:rPr lang="en-US" dirty="0"/>
              <a:t>REST</a:t>
            </a:r>
          </a:p>
        </p:txBody>
      </p:sp>
      <p:pic>
        <p:nvPicPr>
          <p:cNvPr id="6" name="Picture 5">
            <a:extLst>
              <a:ext uri="{FF2B5EF4-FFF2-40B4-BE49-F238E27FC236}">
                <a16:creationId xmlns:a16="http://schemas.microsoft.com/office/drawing/2014/main" id="{48ED5DF3-3571-448D-A70C-10402DF80542}"/>
              </a:ext>
            </a:extLst>
          </p:cNvPr>
          <p:cNvPicPr>
            <a:picLocks noChangeAspect="1"/>
          </p:cNvPicPr>
          <p:nvPr/>
        </p:nvPicPr>
        <p:blipFill>
          <a:blip r:embed="rId2"/>
          <a:stretch>
            <a:fillRect/>
          </a:stretch>
        </p:blipFill>
        <p:spPr>
          <a:xfrm>
            <a:off x="2905954" y="1965960"/>
            <a:ext cx="1107315" cy="1801404"/>
          </a:xfrm>
          <a:prstGeom prst="rect">
            <a:avLst/>
          </a:prstGeom>
        </p:spPr>
      </p:pic>
      <p:pic>
        <p:nvPicPr>
          <p:cNvPr id="7" name="Picture 6">
            <a:extLst>
              <a:ext uri="{FF2B5EF4-FFF2-40B4-BE49-F238E27FC236}">
                <a16:creationId xmlns:a16="http://schemas.microsoft.com/office/drawing/2014/main" id="{B718BE6E-365B-47DB-AEEF-1085E0561E14}"/>
              </a:ext>
            </a:extLst>
          </p:cNvPr>
          <p:cNvPicPr>
            <a:picLocks noChangeAspect="1"/>
          </p:cNvPicPr>
          <p:nvPr/>
        </p:nvPicPr>
        <p:blipFill>
          <a:blip r:embed="rId3"/>
          <a:stretch>
            <a:fillRect/>
          </a:stretch>
        </p:blipFill>
        <p:spPr>
          <a:xfrm>
            <a:off x="2514600" y="5256039"/>
            <a:ext cx="1849809" cy="1338970"/>
          </a:xfrm>
          <a:prstGeom prst="rect">
            <a:avLst/>
          </a:prstGeom>
        </p:spPr>
      </p:pic>
      <p:pic>
        <p:nvPicPr>
          <p:cNvPr id="8" name="Picture 7">
            <a:extLst>
              <a:ext uri="{FF2B5EF4-FFF2-40B4-BE49-F238E27FC236}">
                <a16:creationId xmlns:a16="http://schemas.microsoft.com/office/drawing/2014/main" id="{BD02789D-9EDA-4A8F-81CB-3CCE1C9BAFDB}"/>
              </a:ext>
            </a:extLst>
          </p:cNvPr>
          <p:cNvPicPr>
            <a:picLocks noChangeAspect="1"/>
          </p:cNvPicPr>
          <p:nvPr/>
        </p:nvPicPr>
        <p:blipFill>
          <a:blip r:embed="rId4"/>
          <a:stretch>
            <a:fillRect/>
          </a:stretch>
        </p:blipFill>
        <p:spPr>
          <a:xfrm>
            <a:off x="3183988" y="4236868"/>
            <a:ext cx="511031" cy="549667"/>
          </a:xfrm>
          <a:prstGeom prst="rect">
            <a:avLst/>
          </a:prstGeom>
        </p:spPr>
      </p:pic>
    </p:spTree>
    <p:extLst>
      <p:ext uri="{BB962C8B-B14F-4D97-AF65-F5344CB8AC3E}">
        <p14:creationId xmlns:p14="http://schemas.microsoft.com/office/powerpoint/2010/main" val="485062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p:txBody>
          <a:bodyPr/>
          <a:lstStyle/>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REST</a:t>
            </a:r>
          </a:p>
        </p:txBody>
      </p:sp>
      <p:graphicFrame>
        <p:nvGraphicFramePr>
          <p:cNvPr id="7" name="Content Placeholder 2">
            <a:extLst>
              <a:ext uri="{FF2B5EF4-FFF2-40B4-BE49-F238E27FC236}">
                <a16:creationId xmlns:a16="http://schemas.microsoft.com/office/drawing/2014/main" id="{04C1EF5F-CE80-4E8E-BB27-F69CBEBB5525}"/>
              </a:ext>
            </a:extLst>
          </p:cNvPr>
          <p:cNvGraphicFramePr>
            <a:graphicFrameLocks noGrp="1"/>
          </p:cNvGraphicFramePr>
          <p:nvPr>
            <p:ph idx="1"/>
            <p:extLst>
              <p:ext uri="{D42A27DB-BD31-4B8C-83A1-F6EECF244321}">
                <p14:modId xmlns:p14="http://schemas.microsoft.com/office/powerpoint/2010/main" val="2947284102"/>
              </p:ext>
            </p:extLst>
          </p:nvPr>
        </p:nvGraphicFramePr>
        <p:xfrm>
          <a:off x="2377440" y="2700453"/>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2291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t>Guiding principles of REST</a:t>
            </a:r>
            <a:br>
              <a:rPr lang="en-AU" b="1" dirty="0">
                <a:solidFill>
                  <a:srgbClr val="FFFFFF"/>
                </a:solidFill>
              </a:rPr>
            </a:br>
            <a:endParaRPr lang="en-US" dirty="0"/>
          </a:p>
        </p:txBody>
      </p:sp>
      <p:grpSp>
        <p:nvGrpSpPr>
          <p:cNvPr id="11" name="Group 10">
            <a:extLst>
              <a:ext uri="{FF2B5EF4-FFF2-40B4-BE49-F238E27FC236}">
                <a16:creationId xmlns:a16="http://schemas.microsoft.com/office/drawing/2014/main" id="{1EBBE7DF-E1B6-46CF-AB40-A2435316CF66}"/>
              </a:ext>
            </a:extLst>
          </p:cNvPr>
          <p:cNvGrpSpPr/>
          <p:nvPr/>
        </p:nvGrpSpPr>
        <p:grpSpPr>
          <a:xfrm>
            <a:off x="182880" y="2107752"/>
            <a:ext cx="14287500" cy="5856672"/>
            <a:chOff x="251460" y="2107752"/>
            <a:chExt cx="14146122" cy="5856672"/>
          </a:xfrm>
        </p:grpSpPr>
        <p:sp>
          <p:nvSpPr>
            <p:cNvPr id="12" name="Rectangle 11">
              <a:extLst>
                <a:ext uri="{FF2B5EF4-FFF2-40B4-BE49-F238E27FC236}">
                  <a16:creationId xmlns:a16="http://schemas.microsoft.com/office/drawing/2014/main" id="{750FD095-FF6E-493F-AB43-D7DF5FA3331D}"/>
                </a:ext>
              </a:extLst>
            </p:cNvPr>
            <p:cNvSpPr/>
            <p:nvPr/>
          </p:nvSpPr>
          <p:spPr>
            <a:xfrm>
              <a:off x="251460" y="2107753"/>
              <a:ext cx="4679565" cy="1916320"/>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a:solidFill>
                    <a:schemeClr val="bg2"/>
                  </a:solidFill>
                  <a:latin typeface="IBM Plex Sans" panose="020B0503050203000203" pitchFamily="34" charset="0"/>
                </a:rPr>
                <a:t>Client server </a:t>
              </a:r>
            </a:p>
            <a:p>
              <a:pPr lvl="0"/>
              <a:r>
                <a:rPr lang="en-US" sz="1600" dirty="0">
                  <a:solidFill>
                    <a:schemeClr val="bg2"/>
                  </a:solidFill>
                  <a:latin typeface="IBM Plex Sans" panose="020B0503050203000203" pitchFamily="34" charset="0"/>
                </a:rPr>
                <a:t>By separating the user interface concerns from the data storage concerns, we improve the portability of the user interface across multiple platforms and improve scalability by simplifying the server components.</a:t>
              </a:r>
              <a:endParaRPr lang="en-IN" sz="1600" dirty="0">
                <a:solidFill>
                  <a:schemeClr val="bg2"/>
                </a:solidFill>
                <a:latin typeface="IBM Plex Sans" panose="020B0503050203000203" pitchFamily="34" charset="0"/>
              </a:endParaRPr>
            </a:p>
          </p:txBody>
        </p:sp>
        <p:sp>
          <p:nvSpPr>
            <p:cNvPr id="14" name="Rectangle 13">
              <a:extLst>
                <a:ext uri="{FF2B5EF4-FFF2-40B4-BE49-F238E27FC236}">
                  <a16:creationId xmlns:a16="http://schemas.microsoft.com/office/drawing/2014/main" id="{5352C408-0848-4A87-A153-64F9BDCE37DD}"/>
                </a:ext>
              </a:extLst>
            </p:cNvPr>
            <p:cNvSpPr/>
            <p:nvPr/>
          </p:nvSpPr>
          <p:spPr>
            <a:xfrm>
              <a:off x="9699373" y="2107752"/>
              <a:ext cx="4679565" cy="1916320"/>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a:solidFill>
                    <a:schemeClr val="bg2"/>
                  </a:solidFill>
                  <a:latin typeface="IBM Plex Sans" panose="020B0503050203000203" pitchFamily="34" charset="0"/>
                </a:rPr>
                <a:t>Uniform interface </a:t>
              </a:r>
            </a:p>
            <a:p>
              <a:pPr lvl="0"/>
              <a:r>
                <a:rPr lang="en-US" sz="1600" dirty="0">
                  <a:solidFill>
                    <a:schemeClr val="bg2"/>
                  </a:solidFill>
                  <a:latin typeface="IBM Plex Sans" panose="020B0503050203000203" pitchFamily="34" charset="0"/>
                </a:rPr>
                <a:t>By applying the software engineering principle of generality to the component interface, the overall system architecture is simplified and the visibility of interactions is improved. To obtain a uniform interface, multiple architectural constraints are needed to guide the behavior of components. </a:t>
              </a:r>
              <a:endParaRPr lang="en-IN" sz="1600" dirty="0">
                <a:solidFill>
                  <a:schemeClr val="bg2"/>
                </a:solidFill>
                <a:latin typeface="IBM Plex Sans" panose="020B0503050203000203" pitchFamily="34" charset="0"/>
              </a:endParaRPr>
            </a:p>
          </p:txBody>
        </p:sp>
        <p:sp>
          <p:nvSpPr>
            <p:cNvPr id="15" name="Rectangle 14">
              <a:extLst>
                <a:ext uri="{FF2B5EF4-FFF2-40B4-BE49-F238E27FC236}">
                  <a16:creationId xmlns:a16="http://schemas.microsoft.com/office/drawing/2014/main" id="{5FD4E6A5-25B9-4EBB-8430-C043FF4F0A4A}"/>
                </a:ext>
              </a:extLst>
            </p:cNvPr>
            <p:cNvSpPr/>
            <p:nvPr/>
          </p:nvSpPr>
          <p:spPr>
            <a:xfrm>
              <a:off x="251460" y="4069081"/>
              <a:ext cx="4679565" cy="2148840"/>
            </a:xfrm>
            <a:prstGeom prst="rect">
              <a:avLst/>
            </a:prstGeom>
            <a:solidFill>
              <a:srgbClr val="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US" b="1" dirty="0">
                  <a:solidFill>
                    <a:schemeClr val="bg2"/>
                  </a:solidFill>
                  <a:latin typeface="IBM Plex Sans" panose="020B0503050203000203" pitchFamily="34" charset="0"/>
                </a:rPr>
                <a:t>Stateless</a:t>
              </a:r>
              <a:endParaRPr lang="en-IN" dirty="0">
                <a:solidFill>
                  <a:schemeClr val="bg2"/>
                </a:solidFill>
                <a:latin typeface="IBM Plex Sans" panose="020B0503050203000203" pitchFamily="34" charset="0"/>
              </a:endParaRPr>
            </a:p>
            <a:p>
              <a:pPr lvl="0"/>
              <a:r>
                <a:rPr lang="en-US" sz="1600" dirty="0">
                  <a:solidFill>
                    <a:schemeClr val="bg2"/>
                  </a:solidFill>
                  <a:latin typeface="IBM Plex Sans" panose="020B0503050203000203" pitchFamily="34" charset="0"/>
                </a:rPr>
                <a:t>Each request from client to server must contain all of the information necessary to understand the request, and cannot take advantage of any stored context on the server. Session state is therefore kept entirely on the client.</a:t>
              </a:r>
              <a:endParaRPr lang="en-IN" sz="1600" dirty="0">
                <a:solidFill>
                  <a:schemeClr val="bg2"/>
                </a:solidFill>
                <a:latin typeface="IBM Plex Sans" panose="020B0503050203000203" pitchFamily="34" charset="0"/>
              </a:endParaRPr>
            </a:p>
          </p:txBody>
        </p:sp>
        <p:sp>
          <p:nvSpPr>
            <p:cNvPr id="16" name="Rectangle 15">
              <a:extLst>
                <a:ext uri="{FF2B5EF4-FFF2-40B4-BE49-F238E27FC236}">
                  <a16:creationId xmlns:a16="http://schemas.microsoft.com/office/drawing/2014/main" id="{4DE6F106-00C2-4CD4-BC73-130AF5B655FE}"/>
                </a:ext>
              </a:extLst>
            </p:cNvPr>
            <p:cNvSpPr/>
            <p:nvPr/>
          </p:nvSpPr>
          <p:spPr>
            <a:xfrm>
              <a:off x="4975417" y="4069081"/>
              <a:ext cx="4679565" cy="2148839"/>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US" b="1" dirty="0">
                  <a:solidFill>
                    <a:schemeClr val="bg2"/>
                  </a:solidFill>
                  <a:latin typeface="IBM Plex Sans" panose="020B0503050203000203" pitchFamily="34" charset="0"/>
                </a:rPr>
                <a:t>Cacheable</a:t>
              </a:r>
            </a:p>
            <a:p>
              <a:pPr lvl="0"/>
              <a:r>
                <a:rPr lang="en-US" sz="1600" dirty="0">
                  <a:solidFill>
                    <a:schemeClr val="bg2"/>
                  </a:solidFill>
                  <a:latin typeface="IBM Plex Sans" panose="020B0503050203000203" pitchFamily="34" charset="0"/>
                </a:rPr>
                <a:t>Cache constraints require that the data within a response to a request be implicitly or explicitly labeled as cacheable or non-cacheable. If a response is cacheable, then a client cache is given the right to reuse that response data for later, equivalent requests.</a:t>
              </a:r>
              <a:endParaRPr lang="en-IN" sz="1600" dirty="0">
                <a:solidFill>
                  <a:schemeClr val="bg2"/>
                </a:solidFill>
                <a:latin typeface="IBM Plex Sans" panose="020B0503050203000203" pitchFamily="34" charset="0"/>
              </a:endParaRPr>
            </a:p>
          </p:txBody>
        </p:sp>
        <p:sp>
          <p:nvSpPr>
            <p:cNvPr id="17" name="Rectangle 16">
              <a:extLst>
                <a:ext uri="{FF2B5EF4-FFF2-40B4-BE49-F238E27FC236}">
                  <a16:creationId xmlns:a16="http://schemas.microsoft.com/office/drawing/2014/main" id="{D752A803-E61D-4114-94CF-A48BC5679620}"/>
                </a:ext>
              </a:extLst>
            </p:cNvPr>
            <p:cNvSpPr/>
            <p:nvPr/>
          </p:nvSpPr>
          <p:spPr>
            <a:xfrm>
              <a:off x="9699373" y="4069080"/>
              <a:ext cx="4679565" cy="2148839"/>
            </a:xfrm>
            <a:prstGeom prst="rect">
              <a:avLst/>
            </a:prstGeom>
            <a:solidFill>
              <a:srgbClr val="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US" b="1" dirty="0">
                  <a:solidFill>
                    <a:schemeClr val="bg2"/>
                  </a:solidFill>
                  <a:latin typeface="IBM Plex Sans" panose="020B0503050203000203" pitchFamily="34" charset="0"/>
                </a:rPr>
                <a:t>Layered system </a:t>
              </a:r>
              <a:endParaRPr lang="en-AU" b="1" dirty="0">
                <a:solidFill>
                  <a:schemeClr val="bg2"/>
                </a:solidFill>
                <a:latin typeface="IBM Plex Sans" panose="020B0503050203000203" pitchFamily="34" charset="0"/>
              </a:endParaRPr>
            </a:p>
            <a:p>
              <a:pPr lvl="0"/>
              <a:r>
                <a:rPr lang="en-US" sz="1600" dirty="0">
                  <a:solidFill>
                    <a:schemeClr val="bg2"/>
                  </a:solidFill>
                  <a:latin typeface="IBM Plex Sans" panose="020B0503050203000203" pitchFamily="34" charset="0"/>
                </a:rPr>
                <a:t>The layered system style allows an architecture to be composed of hierarchical layers by constraining component behavior such that each component cannot “see” beyond the immediate layer with which they are interacting.</a:t>
              </a:r>
              <a:endParaRPr lang="en-IN" sz="1600" dirty="0">
                <a:solidFill>
                  <a:schemeClr val="bg2"/>
                </a:solidFill>
                <a:latin typeface="IBM Plex Sans" panose="020B0503050203000203" pitchFamily="34" charset="0"/>
              </a:endParaRPr>
            </a:p>
          </p:txBody>
        </p:sp>
        <p:sp>
          <p:nvSpPr>
            <p:cNvPr id="18" name="Rectangle 17">
              <a:extLst>
                <a:ext uri="{FF2B5EF4-FFF2-40B4-BE49-F238E27FC236}">
                  <a16:creationId xmlns:a16="http://schemas.microsoft.com/office/drawing/2014/main" id="{DF1503E8-A65E-4B9F-9D16-A5F0D5AAA7D9}"/>
                </a:ext>
              </a:extLst>
            </p:cNvPr>
            <p:cNvSpPr/>
            <p:nvPr/>
          </p:nvSpPr>
          <p:spPr>
            <a:xfrm>
              <a:off x="267034" y="6276238"/>
              <a:ext cx="4663989" cy="1014437"/>
            </a:xfrm>
            <a:prstGeom prst="rect">
              <a:avLst/>
            </a:prstGeom>
            <a:gradFill flip="none" rotWithShape="1">
              <a:gsLst>
                <a:gs pos="45000">
                  <a:sysClr val="window" lastClr="FFFFFF">
                    <a:alpha val="0"/>
                  </a:sysClr>
                </a:gs>
                <a:gs pos="100000">
                  <a:sysClr val="windowText" lastClr="000000">
                    <a:lumMod val="50000"/>
                    <a:lumOff val="50000"/>
                    <a:alpha val="61000"/>
                  </a:sysClr>
                </a:gs>
              </a:gsLst>
              <a:lin ang="16200000" scaled="1"/>
              <a:tileRect/>
            </a:gra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sp>
          <p:nvSpPr>
            <p:cNvPr id="19" name="Rectangle 18">
              <a:extLst>
                <a:ext uri="{FF2B5EF4-FFF2-40B4-BE49-F238E27FC236}">
                  <a16:creationId xmlns:a16="http://schemas.microsoft.com/office/drawing/2014/main" id="{944EA642-728C-4F5D-B56B-D7BD06F76955}"/>
                </a:ext>
              </a:extLst>
            </p:cNvPr>
            <p:cNvSpPr/>
            <p:nvPr/>
          </p:nvSpPr>
          <p:spPr>
            <a:xfrm>
              <a:off x="4983204" y="6276238"/>
              <a:ext cx="4663989" cy="1688186"/>
            </a:xfrm>
            <a:prstGeom prst="rect">
              <a:avLst/>
            </a:prstGeom>
            <a:solidFill>
              <a:schemeClr val="tx1"/>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indent="-91440" algn="ctr">
                <a:lnSpc>
                  <a:spcPct val="90000"/>
                </a:lnSpc>
                <a:spcBef>
                  <a:spcPts val="1200"/>
                </a:spcBef>
                <a:spcAft>
                  <a:spcPts val="200"/>
                </a:spcAft>
                <a:buClr>
                  <a:srgbClr val="E48312"/>
                </a:buClr>
                <a:buSzPct val="100000"/>
                <a:buFont typeface="Calibri" panose="020F0502020204030204" pitchFamily="34" charset="0"/>
                <a:buChar char=" "/>
                <a:defRPr/>
              </a:pPr>
              <a:r>
                <a:rPr lang="en-US" b="1" dirty="0">
                  <a:solidFill>
                    <a:schemeClr val="bg2"/>
                  </a:solidFill>
                  <a:latin typeface="IBM Plex Sans" panose="020B0503050203000203" pitchFamily="34" charset="0"/>
                </a:rPr>
                <a:t>Code on demand (optional) </a:t>
              </a:r>
              <a:endParaRPr lang="en-AU" b="1" dirty="0">
                <a:solidFill>
                  <a:schemeClr val="bg2"/>
                </a:solidFill>
                <a:latin typeface="IBM Plex Sans" panose="020B0503050203000203" pitchFamily="34" charset="0"/>
              </a:endParaRPr>
            </a:p>
            <a:p>
              <a:pPr lvl="0"/>
              <a:r>
                <a:rPr lang="en-US" sz="1600" dirty="0">
                  <a:solidFill>
                    <a:schemeClr val="bg2"/>
                  </a:solidFill>
                  <a:latin typeface="IBM Plex Sans" panose="020B0503050203000203" pitchFamily="34" charset="0"/>
                </a:rPr>
                <a:t>REST allows client functionality to be extended by downloading and executing code in the form of applets or scripts. This simplifies clients by reducing the number of features required to be pre-implemented.</a:t>
              </a:r>
              <a:endParaRPr lang="en-IN" sz="1600" dirty="0">
                <a:solidFill>
                  <a:schemeClr val="bg2"/>
                </a:solidFill>
                <a:latin typeface="IBM Plex Sans" panose="020B0503050203000203" pitchFamily="34" charset="0"/>
              </a:endParaRPr>
            </a:p>
          </p:txBody>
        </p:sp>
        <p:sp>
          <p:nvSpPr>
            <p:cNvPr id="20" name="Rectangle 19">
              <a:extLst>
                <a:ext uri="{FF2B5EF4-FFF2-40B4-BE49-F238E27FC236}">
                  <a16:creationId xmlns:a16="http://schemas.microsoft.com/office/drawing/2014/main" id="{3268B916-ECE4-4ED8-A616-5ADBF2D96860}"/>
                </a:ext>
              </a:extLst>
            </p:cNvPr>
            <p:cNvSpPr/>
            <p:nvPr/>
          </p:nvSpPr>
          <p:spPr>
            <a:xfrm>
              <a:off x="9733593" y="6276238"/>
              <a:ext cx="4663989" cy="1249095"/>
            </a:xfrm>
            <a:prstGeom prst="rect">
              <a:avLst/>
            </a:prstGeom>
            <a:gradFill flip="none" rotWithShape="1">
              <a:gsLst>
                <a:gs pos="45000">
                  <a:sysClr val="window" lastClr="FFFFFF">
                    <a:alpha val="0"/>
                  </a:sysClr>
                </a:gs>
                <a:gs pos="100000">
                  <a:sysClr val="windowText" lastClr="000000">
                    <a:lumMod val="50000"/>
                    <a:lumOff val="50000"/>
                    <a:alpha val="61000"/>
                  </a:sysClr>
                </a:gs>
              </a:gsLst>
              <a:lin ang="16200000" scaled="1"/>
              <a:tileRect/>
            </a:gra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grpSp>
      <p:sp>
        <p:nvSpPr>
          <p:cNvPr id="32" name="Rectangle 31">
            <a:extLst>
              <a:ext uri="{FF2B5EF4-FFF2-40B4-BE49-F238E27FC236}">
                <a16:creationId xmlns:a16="http://schemas.microsoft.com/office/drawing/2014/main" id="{3A0DE65F-2669-4372-9701-3D34277389B2}"/>
              </a:ext>
            </a:extLst>
          </p:cNvPr>
          <p:cNvSpPr/>
          <p:nvPr/>
        </p:nvSpPr>
        <p:spPr>
          <a:xfrm>
            <a:off x="4982931" y="2107753"/>
            <a:ext cx="4663989" cy="1249095"/>
          </a:xfrm>
          <a:prstGeom prst="rect">
            <a:avLst/>
          </a:prstGeom>
          <a:gradFill flip="none" rotWithShape="1">
            <a:gsLst>
              <a:gs pos="45000">
                <a:sysClr val="window" lastClr="FFFFFF">
                  <a:alpha val="0"/>
                </a:sysClr>
              </a:gs>
              <a:gs pos="100000">
                <a:sysClr val="windowText" lastClr="000000">
                  <a:lumMod val="50000"/>
                  <a:lumOff val="50000"/>
                  <a:alpha val="61000"/>
                </a:sysClr>
              </a:gs>
            </a:gsLst>
            <a:lin ang="16200000" scaled="1"/>
            <a:tileRect/>
          </a:gra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568198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228600" y="2194560"/>
            <a:ext cx="3200400" cy="64008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4171BE30-8B3F-4AE2-A50B-480B2DE04637}"/>
              </a:ext>
            </a:extLst>
          </p:cNvPr>
          <p:cNvSpPr>
            <a:spLocks noGrp="1"/>
          </p:cNvSpPr>
          <p:nvPr>
            <p:ph type="body" sz="quarter" idx="11"/>
          </p:nvPr>
        </p:nvSpPr>
        <p:spPr/>
        <p:txBody>
          <a:bodyPr/>
          <a:lstStyle/>
          <a:p>
            <a:r>
              <a:rPr lang="en-US" dirty="0"/>
              <a:t>Spring Boot</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962400" y="2057400"/>
            <a:ext cx="10210800" cy="52578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b="1" dirty="0">
                <a:solidFill>
                  <a:schemeClr val="tx1"/>
                </a:solidFill>
              </a:rPr>
              <a:t>Who I am: &lt;Instructor Name&gt;</a:t>
            </a:r>
          </a:p>
          <a:p>
            <a:pPr marL="342900" indent="-342900">
              <a:buFont typeface="Arial" panose="020B0604020202020204" pitchFamily="34" charset="0"/>
              <a:buChar char="•"/>
            </a:pPr>
            <a:r>
              <a:rPr lang="en-US" dirty="0">
                <a:solidFill>
                  <a:schemeClr val="tx1"/>
                </a:solidFill>
              </a:rPr>
              <a:t>Title</a:t>
            </a:r>
          </a:p>
          <a:p>
            <a:pPr marL="342900" indent="-342900">
              <a:buFont typeface="Arial" panose="020B0604020202020204" pitchFamily="34" charset="0"/>
              <a:buChar char="•"/>
            </a:pPr>
            <a:r>
              <a:rPr lang="en-US" dirty="0">
                <a:solidFill>
                  <a:schemeClr val="tx1"/>
                </a:solidFill>
              </a:rPr>
              <a:t>Organization</a:t>
            </a:r>
          </a:p>
          <a:p>
            <a:pPr marL="342900" indent="-342900">
              <a:buFont typeface="Arial" panose="020B0604020202020204" pitchFamily="34" charset="0"/>
              <a:buChar char="•"/>
            </a:pPr>
            <a:r>
              <a:rPr lang="en-US" dirty="0">
                <a:solidFill>
                  <a:schemeClr val="tx1"/>
                </a:solidFill>
              </a:rPr>
              <a:t>Role</a:t>
            </a:r>
          </a:p>
          <a:p>
            <a:pPr marL="342900" indent="-342900">
              <a:buFont typeface="Arial" panose="020B0604020202020204" pitchFamily="34" charset="0"/>
              <a:buChar char="•"/>
            </a:pPr>
            <a:r>
              <a:rPr lang="en-US" dirty="0">
                <a:solidFill>
                  <a:schemeClr val="tx1"/>
                </a:solidFill>
              </a:rPr>
              <a:t>Background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Defining operations in terms of HTTP methods</a:t>
            </a:r>
            <a:br>
              <a:rPr lang="en-AU" b="1" dirty="0">
                <a:solidFill>
                  <a:srgbClr val="FFFFFF"/>
                </a:solidFill>
              </a:rPr>
            </a:br>
            <a:endParaRPr lang="en-US" dirty="0"/>
          </a:p>
        </p:txBody>
      </p:sp>
      <p:graphicFrame>
        <p:nvGraphicFramePr>
          <p:cNvPr id="5" name="Diagram 4">
            <a:extLst>
              <a:ext uri="{FF2B5EF4-FFF2-40B4-BE49-F238E27FC236}">
                <a16:creationId xmlns:a16="http://schemas.microsoft.com/office/drawing/2014/main" id="{A99ED41D-9C97-4F6C-A00E-A0E3E080D855}"/>
              </a:ext>
            </a:extLst>
          </p:cNvPr>
          <p:cNvGraphicFramePr/>
          <p:nvPr>
            <p:extLst>
              <p:ext uri="{D42A27DB-BD31-4B8C-83A1-F6EECF244321}">
                <p14:modId xmlns:p14="http://schemas.microsoft.com/office/powerpoint/2010/main" val="1895185307"/>
              </p:ext>
            </p:extLst>
          </p:nvPr>
        </p:nvGraphicFramePr>
        <p:xfrm>
          <a:off x="868680" y="2877066"/>
          <a:ext cx="12938760" cy="5032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65F820F1-1817-4B93-A0D0-5691DDA5E345}"/>
              </a:ext>
            </a:extLst>
          </p:cNvPr>
          <p:cNvSpPr txBox="1"/>
          <p:nvPr/>
        </p:nvSpPr>
        <p:spPr>
          <a:xfrm>
            <a:off x="466160" y="2194560"/>
            <a:ext cx="14081760" cy="594360"/>
          </a:xfrm>
          <a:prstGeom prst="rect">
            <a:avLst/>
          </a:prstGeom>
        </p:spPr>
        <p:txBody>
          <a:bodyPr wrap="square" lIns="91440" tIns="45720" rIns="91440" bIns="45720" rtlCol="0">
            <a:noAutofit/>
          </a:bodyPr>
          <a:lstStyle/>
          <a:p>
            <a:pPr>
              <a:lnSpc>
                <a:spcPct val="105000"/>
              </a:lnSpc>
              <a:spcBef>
                <a:spcPts val="1000"/>
              </a:spcBef>
            </a:pPr>
            <a:r>
              <a:rPr lang="en-US" sz="1800" dirty="0">
                <a:latin typeface="IBM Plex Sans" panose="020B0503050203000203" pitchFamily="34" charset="0"/>
              </a:rPr>
              <a:t>The HTTP protocol defines a number of methods that assign semantic meaning to a request. The common HTTP methods used by most RESTful web APIs are:</a:t>
            </a:r>
          </a:p>
          <a:p>
            <a:pPr>
              <a:lnSpc>
                <a:spcPct val="105000"/>
              </a:lnSpc>
              <a:spcBef>
                <a:spcPts val="1000"/>
              </a:spcBef>
            </a:pPr>
            <a:endParaRPr lang="en-IN" sz="1800" dirty="0">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26552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RESTful implementations</a:t>
            </a:r>
            <a:endParaRPr lang="en-US" dirty="0"/>
          </a:p>
        </p:txBody>
      </p:sp>
      <p:sp>
        <p:nvSpPr>
          <p:cNvPr id="5" name="TextBox 4">
            <a:extLst>
              <a:ext uri="{FF2B5EF4-FFF2-40B4-BE49-F238E27FC236}">
                <a16:creationId xmlns:a16="http://schemas.microsoft.com/office/drawing/2014/main" id="{973D5AB1-ECD3-44FA-9112-03BE695C943A}"/>
              </a:ext>
            </a:extLst>
          </p:cNvPr>
          <p:cNvSpPr txBox="1"/>
          <p:nvPr/>
        </p:nvSpPr>
        <p:spPr>
          <a:xfrm>
            <a:off x="468000" y="2196000"/>
            <a:ext cx="12891499" cy="1214763"/>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1"/>
                </a:solidFill>
                <a:latin typeface="IBM Plex Sans" panose="020B0503050203000203" pitchFamily="34" charset="0"/>
              </a:rPr>
              <a:t>The effect of a specific request should depend on whether the resource is a collection or an individual item. </a:t>
            </a:r>
          </a:p>
          <a:p>
            <a:pPr>
              <a:lnSpc>
                <a:spcPct val="105000"/>
              </a:lnSpc>
              <a:spcBef>
                <a:spcPts val="1000"/>
              </a:spcBef>
            </a:pPr>
            <a:r>
              <a:rPr lang="en-US" sz="2000" dirty="0">
                <a:solidFill>
                  <a:schemeClr val="bg1"/>
                </a:solidFill>
                <a:latin typeface="IBM Plex Sans" panose="020B0503050203000203" pitchFamily="34" charset="0"/>
              </a:rPr>
              <a:t>The following table summarizes the common conventions adopted by most RESTful implementations using the e-commerce example. Not all of these requests might be implemented—it depends on the specific scenario.</a:t>
            </a:r>
          </a:p>
          <a:p>
            <a:pPr>
              <a:lnSpc>
                <a:spcPct val="105000"/>
              </a:lnSpc>
              <a:spcBef>
                <a:spcPts val="1000"/>
              </a:spcBef>
            </a:pPr>
            <a:endParaRPr lang="en-IN" sz="2000" dirty="0">
              <a:solidFill>
                <a:schemeClr val="tx1"/>
              </a:solidFill>
              <a:latin typeface="IBM Plex Sans" panose="020B0503050203000203" pitchFamily="34" charset="0"/>
              <a:ea typeface="IBM Plex Sans" charset="0"/>
              <a:cs typeface="IBM Plex Sans" charset="0"/>
            </a:endParaRPr>
          </a:p>
        </p:txBody>
      </p:sp>
      <p:pic>
        <p:nvPicPr>
          <p:cNvPr id="4" name="Picture 3">
            <a:extLst>
              <a:ext uri="{FF2B5EF4-FFF2-40B4-BE49-F238E27FC236}">
                <a16:creationId xmlns:a16="http://schemas.microsoft.com/office/drawing/2014/main" id="{41912F9B-77D2-4D9A-9771-5E9A518E7D5A}"/>
              </a:ext>
            </a:extLst>
          </p:cNvPr>
          <p:cNvPicPr>
            <a:picLocks noChangeAspect="1"/>
          </p:cNvPicPr>
          <p:nvPr/>
        </p:nvPicPr>
        <p:blipFill>
          <a:blip r:embed="rId3"/>
          <a:stretch>
            <a:fillRect/>
          </a:stretch>
        </p:blipFill>
        <p:spPr>
          <a:xfrm>
            <a:off x="3233651" y="4029769"/>
            <a:ext cx="8961120" cy="1002937"/>
          </a:xfrm>
          <a:prstGeom prst="rect">
            <a:avLst/>
          </a:prstGeom>
        </p:spPr>
      </p:pic>
      <p:graphicFrame>
        <p:nvGraphicFramePr>
          <p:cNvPr id="8" name="Table 7">
            <a:extLst>
              <a:ext uri="{FF2B5EF4-FFF2-40B4-BE49-F238E27FC236}">
                <a16:creationId xmlns:a16="http://schemas.microsoft.com/office/drawing/2014/main" id="{02B7D0C4-30E5-4E8C-91AE-D42E546F9C22}"/>
              </a:ext>
            </a:extLst>
          </p:cNvPr>
          <p:cNvGraphicFramePr>
            <a:graphicFrameLocks noGrp="1"/>
          </p:cNvGraphicFramePr>
          <p:nvPr>
            <p:extLst>
              <p:ext uri="{D42A27DB-BD31-4B8C-83A1-F6EECF244321}">
                <p14:modId xmlns:p14="http://schemas.microsoft.com/office/powerpoint/2010/main" val="81109383"/>
              </p:ext>
            </p:extLst>
          </p:nvPr>
        </p:nvGraphicFramePr>
        <p:xfrm>
          <a:off x="3246120" y="4114800"/>
          <a:ext cx="8961120" cy="919191"/>
        </p:xfrm>
        <a:graphic>
          <a:graphicData uri="http://schemas.openxmlformats.org/drawingml/2006/table">
            <a:tbl>
              <a:tblPr firstRow="1" firstCol="1" bandRow="1">
                <a:tableStyleId>{9D7B26C5-4107-4FEC-AEDC-1716B250A1EF}</a:tableStyleId>
              </a:tblPr>
              <a:tblGrid>
                <a:gridCol w="2577364">
                  <a:extLst>
                    <a:ext uri="{9D8B030D-6E8A-4147-A177-3AD203B41FA5}">
                      <a16:colId xmlns:a16="http://schemas.microsoft.com/office/drawing/2014/main" val="2711312841"/>
                    </a:ext>
                  </a:extLst>
                </a:gridCol>
                <a:gridCol w="1494104">
                  <a:extLst>
                    <a:ext uri="{9D8B030D-6E8A-4147-A177-3AD203B41FA5}">
                      <a16:colId xmlns:a16="http://schemas.microsoft.com/office/drawing/2014/main" val="3264720615"/>
                    </a:ext>
                  </a:extLst>
                </a:gridCol>
                <a:gridCol w="1731347">
                  <a:extLst>
                    <a:ext uri="{9D8B030D-6E8A-4147-A177-3AD203B41FA5}">
                      <a16:colId xmlns:a16="http://schemas.microsoft.com/office/drawing/2014/main" val="3924213420"/>
                    </a:ext>
                  </a:extLst>
                </a:gridCol>
                <a:gridCol w="1523199">
                  <a:extLst>
                    <a:ext uri="{9D8B030D-6E8A-4147-A177-3AD203B41FA5}">
                      <a16:colId xmlns:a16="http://schemas.microsoft.com/office/drawing/2014/main" val="408456448"/>
                    </a:ext>
                  </a:extLst>
                </a:gridCol>
                <a:gridCol w="1635106">
                  <a:extLst>
                    <a:ext uri="{9D8B030D-6E8A-4147-A177-3AD203B41FA5}">
                      <a16:colId xmlns:a16="http://schemas.microsoft.com/office/drawing/2014/main" val="1994192506"/>
                    </a:ext>
                  </a:extLst>
                </a:gridCol>
              </a:tblGrid>
              <a:tr h="919191">
                <a:tc>
                  <a:txBody>
                    <a:bodyPr/>
                    <a:lstStyle/>
                    <a:p>
                      <a:pPr>
                        <a:lnSpc>
                          <a:spcPct val="107000"/>
                        </a:lnSpc>
                        <a:spcAft>
                          <a:spcPts val="0"/>
                        </a:spcAft>
                      </a:pPr>
                      <a:r>
                        <a:rPr lang="en-AU" sz="1800" b="1" dirty="0">
                          <a:effectLst/>
                          <a:latin typeface="IBM Plex Sans" panose="020B0503050203000203" pitchFamily="34" charset="0"/>
                        </a:rPr>
                        <a:t>/customers</a:t>
                      </a:r>
                      <a:endParaRPr lang="en-AU" sz="1600" b="1"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Create a new customer</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Retrieve all customers</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Bulk update of customers</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Remove all customers</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extLst>
                  <a:ext uri="{0D108BD9-81ED-4DB2-BD59-A6C34878D82A}">
                    <a16:rowId xmlns:a16="http://schemas.microsoft.com/office/drawing/2014/main" val="1373613243"/>
                  </a:ext>
                </a:extLst>
              </a:tr>
            </a:tbl>
          </a:graphicData>
        </a:graphic>
      </p:graphicFrame>
      <p:pic>
        <p:nvPicPr>
          <p:cNvPr id="10" name="Picture 9">
            <a:extLst>
              <a:ext uri="{FF2B5EF4-FFF2-40B4-BE49-F238E27FC236}">
                <a16:creationId xmlns:a16="http://schemas.microsoft.com/office/drawing/2014/main" id="{3CE47766-4EB9-484F-8AEF-44AFE8DD76EC}"/>
              </a:ext>
            </a:extLst>
          </p:cNvPr>
          <p:cNvPicPr>
            <a:picLocks noChangeAspect="1"/>
          </p:cNvPicPr>
          <p:nvPr/>
        </p:nvPicPr>
        <p:blipFill>
          <a:blip r:embed="rId4"/>
          <a:stretch>
            <a:fillRect/>
          </a:stretch>
        </p:blipFill>
        <p:spPr>
          <a:xfrm>
            <a:off x="3233651" y="5013539"/>
            <a:ext cx="8961120" cy="1297998"/>
          </a:xfrm>
          <a:prstGeom prst="rect">
            <a:avLst/>
          </a:prstGeom>
        </p:spPr>
      </p:pic>
      <p:graphicFrame>
        <p:nvGraphicFramePr>
          <p:cNvPr id="11" name="Table 10">
            <a:extLst>
              <a:ext uri="{FF2B5EF4-FFF2-40B4-BE49-F238E27FC236}">
                <a16:creationId xmlns:a16="http://schemas.microsoft.com/office/drawing/2014/main" id="{FB74E43A-3636-4859-A444-EC6BCFC1F8DD}"/>
              </a:ext>
            </a:extLst>
          </p:cNvPr>
          <p:cNvGraphicFramePr>
            <a:graphicFrameLocks noGrp="1"/>
          </p:cNvGraphicFramePr>
          <p:nvPr>
            <p:extLst>
              <p:ext uri="{D42A27DB-BD31-4B8C-83A1-F6EECF244321}">
                <p14:modId xmlns:p14="http://schemas.microsoft.com/office/powerpoint/2010/main" val="2177126457"/>
              </p:ext>
            </p:extLst>
          </p:nvPr>
        </p:nvGraphicFramePr>
        <p:xfrm>
          <a:off x="3221182" y="5070481"/>
          <a:ext cx="8961120" cy="1214763"/>
        </p:xfrm>
        <a:graphic>
          <a:graphicData uri="http://schemas.openxmlformats.org/drawingml/2006/table">
            <a:tbl>
              <a:tblPr firstRow="1" firstCol="1" bandRow="1">
                <a:tableStyleId>{9D7B26C5-4107-4FEC-AEDC-1716B250A1EF}</a:tableStyleId>
              </a:tblPr>
              <a:tblGrid>
                <a:gridCol w="2577364">
                  <a:extLst>
                    <a:ext uri="{9D8B030D-6E8A-4147-A177-3AD203B41FA5}">
                      <a16:colId xmlns:a16="http://schemas.microsoft.com/office/drawing/2014/main" val="3970037100"/>
                    </a:ext>
                  </a:extLst>
                </a:gridCol>
                <a:gridCol w="1494104">
                  <a:extLst>
                    <a:ext uri="{9D8B030D-6E8A-4147-A177-3AD203B41FA5}">
                      <a16:colId xmlns:a16="http://schemas.microsoft.com/office/drawing/2014/main" val="3378810170"/>
                    </a:ext>
                  </a:extLst>
                </a:gridCol>
                <a:gridCol w="1731347">
                  <a:extLst>
                    <a:ext uri="{9D8B030D-6E8A-4147-A177-3AD203B41FA5}">
                      <a16:colId xmlns:a16="http://schemas.microsoft.com/office/drawing/2014/main" val="2573698092"/>
                    </a:ext>
                  </a:extLst>
                </a:gridCol>
                <a:gridCol w="1523199">
                  <a:extLst>
                    <a:ext uri="{9D8B030D-6E8A-4147-A177-3AD203B41FA5}">
                      <a16:colId xmlns:a16="http://schemas.microsoft.com/office/drawing/2014/main" val="2265467752"/>
                    </a:ext>
                  </a:extLst>
                </a:gridCol>
                <a:gridCol w="1635106">
                  <a:extLst>
                    <a:ext uri="{9D8B030D-6E8A-4147-A177-3AD203B41FA5}">
                      <a16:colId xmlns:a16="http://schemas.microsoft.com/office/drawing/2014/main" val="860781268"/>
                    </a:ext>
                  </a:extLst>
                </a:gridCol>
              </a:tblGrid>
              <a:tr h="1214763">
                <a:tc>
                  <a:txBody>
                    <a:bodyPr/>
                    <a:lstStyle/>
                    <a:p>
                      <a:pPr>
                        <a:lnSpc>
                          <a:spcPct val="107000"/>
                        </a:lnSpc>
                        <a:spcAft>
                          <a:spcPts val="0"/>
                        </a:spcAft>
                      </a:pPr>
                      <a:r>
                        <a:rPr lang="en-AU" sz="1800" b="1" dirty="0">
                          <a:effectLst/>
                          <a:latin typeface="IBM Plex Sans" panose="020B0503050203000203" pitchFamily="34" charset="0"/>
                        </a:rPr>
                        <a:t>/customers/1</a:t>
                      </a:r>
                      <a:endParaRPr lang="en-AU" sz="1600" b="1"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Error</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Retrieve the details for customer 1</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Update the details of customer 1 if it exists</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Remove customer 1</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extLst>
                  <a:ext uri="{0D108BD9-81ED-4DB2-BD59-A6C34878D82A}">
                    <a16:rowId xmlns:a16="http://schemas.microsoft.com/office/drawing/2014/main" val="1312331954"/>
                  </a:ext>
                </a:extLst>
              </a:tr>
            </a:tbl>
          </a:graphicData>
        </a:graphic>
      </p:graphicFrame>
      <p:pic>
        <p:nvPicPr>
          <p:cNvPr id="13" name="Picture 12">
            <a:extLst>
              <a:ext uri="{FF2B5EF4-FFF2-40B4-BE49-F238E27FC236}">
                <a16:creationId xmlns:a16="http://schemas.microsoft.com/office/drawing/2014/main" id="{A52E12EF-B11A-46C0-B18C-2C1DDA90DB52}"/>
              </a:ext>
            </a:extLst>
          </p:cNvPr>
          <p:cNvPicPr>
            <a:picLocks noChangeAspect="1"/>
          </p:cNvPicPr>
          <p:nvPr/>
        </p:nvPicPr>
        <p:blipFill>
          <a:blip r:embed="rId3"/>
          <a:stretch>
            <a:fillRect/>
          </a:stretch>
        </p:blipFill>
        <p:spPr>
          <a:xfrm>
            <a:off x="3233651" y="6311537"/>
            <a:ext cx="8961120" cy="1216602"/>
          </a:xfrm>
          <a:prstGeom prst="rect">
            <a:avLst/>
          </a:prstGeom>
        </p:spPr>
      </p:pic>
      <p:graphicFrame>
        <p:nvGraphicFramePr>
          <p:cNvPr id="14" name="Table 13">
            <a:extLst>
              <a:ext uri="{FF2B5EF4-FFF2-40B4-BE49-F238E27FC236}">
                <a16:creationId xmlns:a16="http://schemas.microsoft.com/office/drawing/2014/main" id="{8A454632-8169-417A-A2A9-E9EA23C89559}"/>
              </a:ext>
            </a:extLst>
          </p:cNvPr>
          <p:cNvGraphicFramePr>
            <a:graphicFrameLocks noGrp="1"/>
          </p:cNvGraphicFramePr>
          <p:nvPr>
            <p:extLst>
              <p:ext uri="{D42A27DB-BD31-4B8C-83A1-F6EECF244321}">
                <p14:modId xmlns:p14="http://schemas.microsoft.com/office/powerpoint/2010/main" val="3740792597"/>
              </p:ext>
            </p:extLst>
          </p:nvPr>
        </p:nvGraphicFramePr>
        <p:xfrm>
          <a:off x="3246120" y="6293234"/>
          <a:ext cx="8961120" cy="1214763"/>
        </p:xfrm>
        <a:graphic>
          <a:graphicData uri="http://schemas.openxmlformats.org/drawingml/2006/table">
            <a:tbl>
              <a:tblPr firstRow="1" firstCol="1" bandRow="1">
                <a:tableStyleId>{9D7B26C5-4107-4FEC-AEDC-1716B250A1EF}</a:tableStyleId>
              </a:tblPr>
              <a:tblGrid>
                <a:gridCol w="2577364">
                  <a:extLst>
                    <a:ext uri="{9D8B030D-6E8A-4147-A177-3AD203B41FA5}">
                      <a16:colId xmlns:a16="http://schemas.microsoft.com/office/drawing/2014/main" val="2700611201"/>
                    </a:ext>
                  </a:extLst>
                </a:gridCol>
                <a:gridCol w="1494104">
                  <a:extLst>
                    <a:ext uri="{9D8B030D-6E8A-4147-A177-3AD203B41FA5}">
                      <a16:colId xmlns:a16="http://schemas.microsoft.com/office/drawing/2014/main" val="2005003218"/>
                    </a:ext>
                  </a:extLst>
                </a:gridCol>
                <a:gridCol w="1731347">
                  <a:extLst>
                    <a:ext uri="{9D8B030D-6E8A-4147-A177-3AD203B41FA5}">
                      <a16:colId xmlns:a16="http://schemas.microsoft.com/office/drawing/2014/main" val="1684672557"/>
                    </a:ext>
                  </a:extLst>
                </a:gridCol>
                <a:gridCol w="1523199">
                  <a:extLst>
                    <a:ext uri="{9D8B030D-6E8A-4147-A177-3AD203B41FA5}">
                      <a16:colId xmlns:a16="http://schemas.microsoft.com/office/drawing/2014/main" val="145795445"/>
                    </a:ext>
                  </a:extLst>
                </a:gridCol>
                <a:gridCol w="1635106">
                  <a:extLst>
                    <a:ext uri="{9D8B030D-6E8A-4147-A177-3AD203B41FA5}">
                      <a16:colId xmlns:a16="http://schemas.microsoft.com/office/drawing/2014/main" val="561140387"/>
                    </a:ext>
                  </a:extLst>
                </a:gridCol>
              </a:tblGrid>
              <a:tr h="1214763">
                <a:tc>
                  <a:txBody>
                    <a:bodyPr/>
                    <a:lstStyle/>
                    <a:p>
                      <a:pPr>
                        <a:lnSpc>
                          <a:spcPct val="107000"/>
                        </a:lnSpc>
                        <a:spcAft>
                          <a:spcPts val="0"/>
                        </a:spcAft>
                      </a:pPr>
                      <a:r>
                        <a:rPr lang="en-AU" sz="1800" b="1" dirty="0">
                          <a:effectLst/>
                          <a:latin typeface="IBM Plex Sans" panose="020B0503050203000203" pitchFamily="34" charset="0"/>
                        </a:rPr>
                        <a:t>/customers/1/orders</a:t>
                      </a:r>
                      <a:endParaRPr lang="en-AU" sz="1600" b="1"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Create a new order for customer 1</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Retrieve all orders for customer 1</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Bulk update of orders for customer 1</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tc>
                  <a:txBody>
                    <a:bodyPr/>
                    <a:lstStyle/>
                    <a:p>
                      <a:pPr>
                        <a:lnSpc>
                          <a:spcPct val="107000"/>
                        </a:lnSpc>
                        <a:spcAft>
                          <a:spcPts val="0"/>
                        </a:spcAft>
                      </a:pPr>
                      <a:r>
                        <a:rPr lang="en-AU" sz="1800" b="0" dirty="0">
                          <a:effectLst/>
                          <a:latin typeface="IBM Plex Sans" panose="020B0503050203000203" pitchFamily="34" charset="0"/>
                        </a:rPr>
                        <a:t>Remove all orders for customer 1</a:t>
                      </a:r>
                      <a:endParaRPr lang="en-AU" sz="1600" b="0" dirty="0">
                        <a:effectLst/>
                        <a:latin typeface="IBM Plex Sans" panose="020B0503050203000203" pitchFamily="34" charset="0"/>
                        <a:ea typeface="Calibri" panose="020F0502020204030204" pitchFamily="34" charset="0"/>
                        <a:cs typeface="Arial" panose="020B0604020202020204" pitchFamily="34" charset="0"/>
                      </a:endParaRPr>
                    </a:p>
                  </a:txBody>
                  <a:tcPr marL="100063" marR="100063" marT="0" marB="0"/>
                </a:tc>
                <a:extLst>
                  <a:ext uri="{0D108BD9-81ED-4DB2-BD59-A6C34878D82A}">
                    <a16:rowId xmlns:a16="http://schemas.microsoft.com/office/drawing/2014/main" val="4284360767"/>
                  </a:ext>
                </a:extLst>
              </a:tr>
            </a:tbl>
          </a:graphicData>
        </a:graphic>
      </p:graphicFrame>
      <p:sp>
        <p:nvSpPr>
          <p:cNvPr id="15" name="Rectangle 14">
            <a:extLst>
              <a:ext uri="{FF2B5EF4-FFF2-40B4-BE49-F238E27FC236}">
                <a16:creationId xmlns:a16="http://schemas.microsoft.com/office/drawing/2014/main" id="{695580A7-5144-4494-83BA-BFD30591AD2B}"/>
              </a:ext>
            </a:extLst>
          </p:cNvPr>
          <p:cNvSpPr/>
          <p:nvPr/>
        </p:nvSpPr>
        <p:spPr>
          <a:xfrm>
            <a:off x="3593472" y="3543517"/>
            <a:ext cx="1309974" cy="404406"/>
          </a:xfrm>
          <a:prstGeom prst="rect">
            <a:avLst/>
          </a:prstGeom>
        </p:spPr>
        <p:txBody>
          <a:bodyPr wrap="none">
            <a:spAutoFit/>
          </a:bodyPr>
          <a:lstStyle/>
          <a:p>
            <a:pPr algn="ctr">
              <a:lnSpc>
                <a:spcPct val="107000"/>
              </a:lnSpc>
              <a:spcAft>
                <a:spcPts val="0"/>
              </a:spcAft>
            </a:pPr>
            <a:r>
              <a:rPr lang="en-AU" sz="2000" b="1" dirty="0">
                <a:latin typeface="IBM Plex Sans" panose="020B0503050203000203" pitchFamily="34" charset="0"/>
              </a:rPr>
              <a:t>Resource</a:t>
            </a:r>
            <a:endParaRPr lang="en-AU" sz="2000" b="1" dirty="0">
              <a:latin typeface="IBM Plex Sans" panose="020B0503050203000203" pitchFamily="34" charset="0"/>
              <a:ea typeface="Calibri" panose="020F050202020403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B2184FEF-FA71-4B02-A8FA-206C798EB1F5}"/>
              </a:ext>
            </a:extLst>
          </p:cNvPr>
          <p:cNvSpPr/>
          <p:nvPr/>
        </p:nvSpPr>
        <p:spPr>
          <a:xfrm>
            <a:off x="5946408" y="3568422"/>
            <a:ext cx="845103" cy="404406"/>
          </a:xfrm>
          <a:prstGeom prst="rect">
            <a:avLst/>
          </a:prstGeom>
        </p:spPr>
        <p:txBody>
          <a:bodyPr wrap="none">
            <a:spAutoFit/>
          </a:bodyPr>
          <a:lstStyle/>
          <a:p>
            <a:pPr algn="ctr">
              <a:lnSpc>
                <a:spcPct val="107000"/>
              </a:lnSpc>
              <a:spcAft>
                <a:spcPts val="0"/>
              </a:spcAft>
            </a:pPr>
            <a:r>
              <a:rPr lang="en-AU" sz="2000" b="1" dirty="0">
                <a:latin typeface="IBM Plex Sans" panose="020B0503050203000203" pitchFamily="34" charset="0"/>
              </a:rPr>
              <a:t>POST</a:t>
            </a:r>
            <a:endParaRPr lang="en-AU" sz="2000" b="1" dirty="0">
              <a:latin typeface="IBM Plex Sans" panose="020B0503050203000203" pitchFamily="34" charset="0"/>
              <a:ea typeface="Calibri" panose="020F050202020403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054D981-C1B1-4CAA-8C4B-BC09206598E1}"/>
              </a:ext>
            </a:extLst>
          </p:cNvPr>
          <p:cNvSpPr/>
          <p:nvPr/>
        </p:nvSpPr>
        <p:spPr>
          <a:xfrm>
            <a:off x="7494365" y="3565786"/>
            <a:ext cx="673582" cy="404406"/>
          </a:xfrm>
          <a:prstGeom prst="rect">
            <a:avLst/>
          </a:prstGeom>
        </p:spPr>
        <p:txBody>
          <a:bodyPr wrap="none">
            <a:spAutoFit/>
          </a:bodyPr>
          <a:lstStyle/>
          <a:p>
            <a:pPr algn="ctr">
              <a:lnSpc>
                <a:spcPct val="107000"/>
              </a:lnSpc>
              <a:spcAft>
                <a:spcPts val="0"/>
              </a:spcAft>
            </a:pPr>
            <a:r>
              <a:rPr lang="en-AU" sz="2000" b="1" dirty="0">
                <a:latin typeface="IBM Plex Sans" panose="020B0503050203000203" pitchFamily="34" charset="0"/>
              </a:rPr>
              <a:t>GET</a:t>
            </a:r>
            <a:endParaRPr lang="en-AU" sz="2000" b="1" dirty="0">
              <a:latin typeface="IBM Plex Sans" panose="020B0503050203000203" pitchFamily="34" charset="0"/>
              <a:ea typeface="Calibri" panose="020F050202020403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84ECFCC7-7B53-4874-A151-A098A10F0C63}"/>
              </a:ext>
            </a:extLst>
          </p:cNvPr>
          <p:cNvSpPr/>
          <p:nvPr/>
        </p:nvSpPr>
        <p:spPr>
          <a:xfrm>
            <a:off x="9382430" y="3565714"/>
            <a:ext cx="679994" cy="404406"/>
          </a:xfrm>
          <a:prstGeom prst="rect">
            <a:avLst/>
          </a:prstGeom>
        </p:spPr>
        <p:txBody>
          <a:bodyPr wrap="none">
            <a:spAutoFit/>
          </a:bodyPr>
          <a:lstStyle/>
          <a:p>
            <a:pPr algn="ctr">
              <a:lnSpc>
                <a:spcPct val="107000"/>
              </a:lnSpc>
              <a:spcAft>
                <a:spcPts val="0"/>
              </a:spcAft>
            </a:pPr>
            <a:r>
              <a:rPr lang="en-AU" sz="2000" b="1" dirty="0">
                <a:latin typeface="IBM Plex Sans" panose="020B0503050203000203" pitchFamily="34" charset="0"/>
              </a:rPr>
              <a:t>PUT</a:t>
            </a:r>
            <a:endParaRPr lang="en-AU" sz="2000" b="1" dirty="0">
              <a:latin typeface="IBM Plex Sans" panose="020B0503050203000203" pitchFamily="34" charset="0"/>
              <a:ea typeface="Calibri" panose="020F050202020403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6298B880-1C1F-4A94-B7FF-60593C7DEEF0}"/>
              </a:ext>
            </a:extLst>
          </p:cNvPr>
          <p:cNvSpPr/>
          <p:nvPr/>
        </p:nvSpPr>
        <p:spPr>
          <a:xfrm>
            <a:off x="10758866" y="3582848"/>
            <a:ext cx="1116011" cy="404406"/>
          </a:xfrm>
          <a:prstGeom prst="rect">
            <a:avLst/>
          </a:prstGeom>
        </p:spPr>
        <p:txBody>
          <a:bodyPr wrap="none">
            <a:spAutoFit/>
          </a:bodyPr>
          <a:lstStyle/>
          <a:p>
            <a:pPr algn="ctr">
              <a:lnSpc>
                <a:spcPct val="107000"/>
              </a:lnSpc>
              <a:spcAft>
                <a:spcPts val="0"/>
              </a:spcAft>
            </a:pPr>
            <a:r>
              <a:rPr lang="en-AU" sz="2000" b="1" dirty="0">
                <a:latin typeface="IBM Plex Sans" panose="020B0503050203000203" pitchFamily="34" charset="0"/>
              </a:rPr>
              <a:t>DELETE</a:t>
            </a:r>
            <a:endParaRPr lang="en-AU" sz="2000" b="1" dirty="0">
              <a:latin typeface="IBM Plex Sans" panose="020B05030502030002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37287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21869B-9F6F-4AF6-958B-8DD4A4797F4C}"/>
              </a:ext>
            </a:extLst>
          </p:cNvPr>
          <p:cNvSpPr>
            <a:spLocks noGrp="1"/>
          </p:cNvSpPr>
          <p:nvPr>
            <p:ph type="title"/>
          </p:nvPr>
        </p:nvSpPr>
        <p:spPr/>
        <p:txBody>
          <a:bodyPr/>
          <a:lstStyle/>
          <a:p>
            <a:r>
              <a:rPr lang="en-US" dirty="0"/>
              <a:t>Spring MVC</a:t>
            </a:r>
          </a:p>
        </p:txBody>
      </p:sp>
      <p:pic>
        <p:nvPicPr>
          <p:cNvPr id="5" name="Picture 4">
            <a:extLst>
              <a:ext uri="{FF2B5EF4-FFF2-40B4-BE49-F238E27FC236}">
                <a16:creationId xmlns:a16="http://schemas.microsoft.com/office/drawing/2014/main" id="{E95951AC-5C56-430A-A15A-6A06858AC9B0}"/>
              </a:ext>
            </a:extLst>
          </p:cNvPr>
          <p:cNvPicPr>
            <a:picLocks noChangeAspect="1"/>
          </p:cNvPicPr>
          <p:nvPr/>
        </p:nvPicPr>
        <p:blipFill>
          <a:blip r:embed="rId2"/>
          <a:stretch>
            <a:fillRect/>
          </a:stretch>
        </p:blipFill>
        <p:spPr>
          <a:xfrm>
            <a:off x="2227710" y="2856214"/>
            <a:ext cx="3088380" cy="3087386"/>
          </a:xfrm>
          <a:prstGeom prst="rect">
            <a:avLst/>
          </a:prstGeom>
        </p:spPr>
      </p:pic>
    </p:spTree>
    <p:extLst>
      <p:ext uri="{BB962C8B-B14F-4D97-AF65-F5344CB8AC3E}">
        <p14:creationId xmlns:p14="http://schemas.microsoft.com/office/powerpoint/2010/main" val="2564935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framework - Introduction</a:t>
            </a:r>
            <a:endParaRPr lang="en-US" dirty="0"/>
          </a:p>
        </p:txBody>
      </p:sp>
      <p:sp>
        <p:nvSpPr>
          <p:cNvPr id="5" name="TextBox 4">
            <a:extLst>
              <a:ext uri="{FF2B5EF4-FFF2-40B4-BE49-F238E27FC236}">
                <a16:creationId xmlns:a16="http://schemas.microsoft.com/office/drawing/2014/main" id="{973D5AB1-ECD3-44FA-9112-03BE695C943A}"/>
              </a:ext>
            </a:extLst>
          </p:cNvPr>
          <p:cNvSpPr txBox="1"/>
          <p:nvPr/>
        </p:nvSpPr>
        <p:spPr>
          <a:xfrm>
            <a:off x="352800" y="2217600"/>
            <a:ext cx="13391606" cy="4709160"/>
          </a:xfrm>
          <a:prstGeom prst="rect">
            <a:avLst/>
          </a:prstGeom>
        </p:spPr>
        <p:txBody>
          <a:bodyPr wrap="square" lIns="91440" tIns="45720" rIns="91440" bIns="45720" rtlCol="0">
            <a:noAutofit/>
          </a:bodyPr>
          <a:lstStyle/>
          <a:p>
            <a:r>
              <a:rPr lang="en-US" sz="1800" dirty="0">
                <a:latin typeface="IBM Plex Sans" panose="020B0503050203000203" pitchFamily="34" charset="0"/>
              </a:rPr>
              <a:t>The Spring Web model-view-controller (MVC) framework is designed around a DispatcherServlet that dispatches requests to handlers, with configurable handler mappings, view resolution, locale and theme resolution as well as support for uploading files. </a:t>
            </a:r>
          </a:p>
          <a:p>
            <a:endParaRPr lang="en-US" sz="1800" dirty="0">
              <a:latin typeface="IBM Plex Sans" panose="020B0503050203000203" pitchFamily="34" charset="0"/>
            </a:endParaRPr>
          </a:p>
          <a:p>
            <a:pPr marL="834390" lvl="1" indent="-285750">
              <a:buFont typeface="Arial" panose="020B0604020202020204" pitchFamily="34" charset="0"/>
              <a:buChar char="•"/>
            </a:pPr>
            <a:r>
              <a:rPr lang="en-US" sz="1800" dirty="0">
                <a:latin typeface="IBM Plex Sans" panose="020B0503050203000203" pitchFamily="34" charset="0"/>
              </a:rPr>
              <a:t>The default handler is based on the @Controller and @RequestMapping annotations, offering a wide range of flexible handling methods. </a:t>
            </a:r>
          </a:p>
          <a:p>
            <a:endParaRPr lang="en-US" sz="1800" dirty="0">
              <a:latin typeface="IBM Plex Sans" panose="020B0503050203000203" pitchFamily="34" charset="0"/>
            </a:endParaRPr>
          </a:p>
          <a:p>
            <a:endParaRPr lang="en-US" sz="1800" dirty="0">
              <a:latin typeface="IBM Plex Sans" panose="020B0503050203000203" pitchFamily="34" charset="0"/>
            </a:endParaRPr>
          </a:p>
          <a:p>
            <a:r>
              <a:rPr lang="en-US" sz="1800" dirty="0">
                <a:latin typeface="IBM Plex Sans" panose="020B0503050203000203" pitchFamily="34" charset="0"/>
              </a:rPr>
              <a:t>With the introduction of Spring 3.0, the @Controller mechanism also allows you to create RESTful Web sites and applications, through the @PathVariable annotation and other features. Spring's view resolution is extremely flexible. </a:t>
            </a:r>
          </a:p>
          <a:p>
            <a:endParaRPr lang="en-US" sz="1800" dirty="0">
              <a:latin typeface="IBM Plex Sans" panose="020B0503050203000203" pitchFamily="34" charset="0"/>
            </a:endParaRPr>
          </a:p>
          <a:p>
            <a:pPr marL="834390" lvl="1" indent="-285750">
              <a:buFont typeface="Arial" panose="020B0604020202020204" pitchFamily="34" charset="0"/>
              <a:buChar char="•"/>
            </a:pPr>
            <a:r>
              <a:rPr lang="en-US" sz="1800" dirty="0">
                <a:latin typeface="IBM Plex Sans" panose="020B0503050203000203" pitchFamily="34" charset="0"/>
              </a:rPr>
              <a:t>A controller is responsible for preparing a model Map with data and selecting a view name but it can also write directly to the response stream and complete the request. View name resolution is highly configurable through file extension or Accept header content type negotiation, through bean names, a properties file, or even a custom ViewResolver implementation.</a:t>
            </a:r>
          </a:p>
          <a:p>
            <a:pPr marL="834390" lvl="1" indent="-285750">
              <a:buFont typeface="Arial" panose="020B0604020202020204" pitchFamily="34" charset="0"/>
              <a:buChar char="•"/>
            </a:pPr>
            <a:endParaRPr lang="en-US" sz="1800" dirty="0">
              <a:latin typeface="IBM Plex Sans" panose="020B0503050203000203" pitchFamily="34" charset="0"/>
            </a:endParaRPr>
          </a:p>
          <a:p>
            <a:endParaRPr lang="en-US" sz="1800" dirty="0">
              <a:latin typeface="IBM Plex Sans" panose="020B0503050203000203" pitchFamily="34" charset="0"/>
            </a:endParaRPr>
          </a:p>
          <a:p>
            <a:pPr>
              <a:lnSpc>
                <a:spcPct val="105000"/>
              </a:lnSpc>
              <a:spcBef>
                <a:spcPts val="1000"/>
              </a:spcBef>
            </a:pPr>
            <a:endParaRPr lang="en-IN" sz="2000" dirty="0">
              <a:solidFill>
                <a:schemeClr val="tx1"/>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3722924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framework - Features</a:t>
            </a:r>
            <a:endParaRPr lang="en-US" dirty="0"/>
          </a:p>
        </p:txBody>
      </p:sp>
      <p:graphicFrame>
        <p:nvGraphicFramePr>
          <p:cNvPr id="4" name="Diagram 3">
            <a:extLst>
              <a:ext uri="{FF2B5EF4-FFF2-40B4-BE49-F238E27FC236}">
                <a16:creationId xmlns:a16="http://schemas.microsoft.com/office/drawing/2014/main" id="{E1047595-42DB-4F16-AAAE-0B12DDD65116}"/>
              </a:ext>
            </a:extLst>
          </p:cNvPr>
          <p:cNvGraphicFramePr/>
          <p:nvPr>
            <p:extLst>
              <p:ext uri="{D42A27DB-BD31-4B8C-83A1-F6EECF244321}">
                <p14:modId xmlns:p14="http://schemas.microsoft.com/office/powerpoint/2010/main" val="622617667"/>
              </p:ext>
            </p:extLst>
          </p:nvPr>
        </p:nvGraphicFramePr>
        <p:xfrm>
          <a:off x="685800" y="2286000"/>
          <a:ext cx="12207240" cy="5532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2214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framework - Features (cont’d)</a:t>
            </a:r>
            <a:endParaRPr lang="en-US" dirty="0"/>
          </a:p>
        </p:txBody>
      </p:sp>
      <p:graphicFrame>
        <p:nvGraphicFramePr>
          <p:cNvPr id="4" name="Diagram 3">
            <a:extLst>
              <a:ext uri="{FF2B5EF4-FFF2-40B4-BE49-F238E27FC236}">
                <a16:creationId xmlns:a16="http://schemas.microsoft.com/office/drawing/2014/main" id="{E1047595-42DB-4F16-AAAE-0B12DDD65116}"/>
              </a:ext>
            </a:extLst>
          </p:cNvPr>
          <p:cNvGraphicFramePr/>
          <p:nvPr>
            <p:extLst>
              <p:ext uri="{D42A27DB-BD31-4B8C-83A1-F6EECF244321}">
                <p14:modId xmlns:p14="http://schemas.microsoft.com/office/powerpoint/2010/main" val="1764421786"/>
              </p:ext>
            </p:extLst>
          </p:nvPr>
        </p:nvGraphicFramePr>
        <p:xfrm>
          <a:off x="685800" y="2286000"/>
          <a:ext cx="12207240" cy="5532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4407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framework - Features (cont’d)</a:t>
            </a:r>
            <a:endParaRPr lang="en-US" dirty="0"/>
          </a:p>
        </p:txBody>
      </p:sp>
      <p:graphicFrame>
        <p:nvGraphicFramePr>
          <p:cNvPr id="4" name="Diagram 3">
            <a:extLst>
              <a:ext uri="{FF2B5EF4-FFF2-40B4-BE49-F238E27FC236}">
                <a16:creationId xmlns:a16="http://schemas.microsoft.com/office/drawing/2014/main" id="{E1047595-42DB-4F16-AAAE-0B12DDD65116}"/>
              </a:ext>
            </a:extLst>
          </p:cNvPr>
          <p:cNvGraphicFramePr/>
          <p:nvPr>
            <p:extLst>
              <p:ext uri="{D42A27DB-BD31-4B8C-83A1-F6EECF244321}">
                <p14:modId xmlns:p14="http://schemas.microsoft.com/office/powerpoint/2010/main" val="2181699444"/>
              </p:ext>
            </p:extLst>
          </p:nvPr>
        </p:nvGraphicFramePr>
        <p:xfrm>
          <a:off x="685800" y="2286000"/>
          <a:ext cx="12207240" cy="5532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4162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framework - </a:t>
            </a:r>
            <a:r>
              <a:rPr lang="en-US" dirty="0">
                <a:solidFill>
                  <a:srgbClr val="FFFFFF"/>
                </a:solidFill>
              </a:rPr>
              <a:t>Dispatcher Servlet</a:t>
            </a:r>
          </a:p>
        </p:txBody>
      </p:sp>
      <p:sp>
        <p:nvSpPr>
          <p:cNvPr id="5" name="TextBox 4">
            <a:extLst>
              <a:ext uri="{FF2B5EF4-FFF2-40B4-BE49-F238E27FC236}">
                <a16:creationId xmlns:a16="http://schemas.microsoft.com/office/drawing/2014/main" id="{ACFF2635-C5F2-47B7-AEEF-6DA71F3660DF}"/>
              </a:ext>
            </a:extLst>
          </p:cNvPr>
          <p:cNvSpPr txBox="1"/>
          <p:nvPr/>
        </p:nvSpPr>
        <p:spPr>
          <a:xfrm>
            <a:off x="466447" y="2388699"/>
            <a:ext cx="5888633" cy="4367768"/>
          </a:xfrm>
          <a:prstGeom prst="rect">
            <a:avLst/>
          </a:prstGeom>
        </p:spPr>
        <p:txBody>
          <a:bodyPr wrap="square" lIns="91440" tIns="45720" rIns="91440" bIns="45720" rtlCol="0">
            <a:noAutofit/>
          </a:bodyPr>
          <a:lstStyle/>
          <a:p>
            <a:pPr>
              <a:lnSpc>
                <a:spcPct val="105000"/>
              </a:lnSpc>
              <a:spcBef>
                <a:spcPts val="1000"/>
              </a:spcBef>
            </a:pPr>
            <a:r>
              <a:rPr lang="en-US" sz="1800" dirty="0">
                <a:solidFill>
                  <a:schemeClr val="bg1"/>
                </a:solidFill>
                <a:latin typeface="IBM Plex Sans" panose="020B0503050203000203" pitchFamily="34" charset="0"/>
              </a:rPr>
              <a:t>Spring Web MVC framework, like many other web MVC frameworks:</a:t>
            </a:r>
          </a:p>
          <a:p>
            <a:pPr marL="285750" indent="-285750">
              <a:lnSpc>
                <a:spcPct val="105000"/>
              </a:lnSpc>
              <a:spcBef>
                <a:spcPts val="1000"/>
              </a:spcBef>
              <a:buFont typeface="Arial" panose="020B0604020202020204" pitchFamily="34" charset="0"/>
              <a:buChar char="•"/>
            </a:pPr>
            <a:r>
              <a:rPr lang="en-US" sz="1800" dirty="0">
                <a:solidFill>
                  <a:schemeClr val="bg1"/>
                </a:solidFill>
                <a:latin typeface="IBM Plex Sans" panose="020B0503050203000203" pitchFamily="34" charset="0"/>
              </a:rPr>
              <a:t>Is request-driven</a:t>
            </a:r>
          </a:p>
          <a:p>
            <a:pPr marL="285750" indent="-285750">
              <a:lnSpc>
                <a:spcPct val="105000"/>
              </a:lnSpc>
              <a:spcBef>
                <a:spcPts val="1000"/>
              </a:spcBef>
              <a:buFont typeface="Arial" panose="020B0604020202020204" pitchFamily="34" charset="0"/>
              <a:buChar char="•"/>
            </a:pPr>
            <a:r>
              <a:rPr lang="en-US" sz="1800" dirty="0">
                <a:solidFill>
                  <a:schemeClr val="bg1"/>
                </a:solidFill>
                <a:latin typeface="IBM Plex Sans" panose="020B0503050203000203" pitchFamily="34" charset="0"/>
              </a:rPr>
              <a:t>Is designed around a central Servlet that dispatches requests to controllers</a:t>
            </a:r>
          </a:p>
          <a:p>
            <a:pPr marL="285750" indent="-285750">
              <a:lnSpc>
                <a:spcPct val="105000"/>
              </a:lnSpc>
              <a:spcBef>
                <a:spcPts val="1000"/>
              </a:spcBef>
              <a:buFont typeface="Arial" panose="020B0604020202020204" pitchFamily="34" charset="0"/>
              <a:buChar char="•"/>
            </a:pPr>
            <a:r>
              <a:rPr lang="en-US" sz="1800" dirty="0">
                <a:solidFill>
                  <a:schemeClr val="bg1"/>
                </a:solidFill>
                <a:latin typeface="IBM Plex Sans" panose="020B0503050203000203" pitchFamily="34" charset="0"/>
              </a:rPr>
              <a:t>Offers other functionality that facilitates the development of web applications </a:t>
            </a:r>
          </a:p>
          <a:p>
            <a:pPr>
              <a:lnSpc>
                <a:spcPct val="105000"/>
              </a:lnSpc>
              <a:spcBef>
                <a:spcPts val="1000"/>
              </a:spcBef>
            </a:pPr>
            <a:r>
              <a:rPr lang="en-US" sz="1800" dirty="0">
                <a:solidFill>
                  <a:schemeClr val="bg1"/>
                </a:solidFill>
                <a:latin typeface="IBM Plex Sans" panose="020B0503050203000203" pitchFamily="34" charset="0"/>
              </a:rPr>
              <a:t>Spring's DispatcherServlet however, does more than just that. It is completely integrated with the Spring IoC container and as such allows you to use every other feature that Spring has.</a:t>
            </a:r>
          </a:p>
          <a:p>
            <a:pPr>
              <a:lnSpc>
                <a:spcPct val="105000"/>
              </a:lnSpc>
              <a:spcBef>
                <a:spcPts val="1000"/>
              </a:spcBef>
            </a:pPr>
            <a:endParaRPr lang="en-IN" sz="1800" dirty="0">
              <a:solidFill>
                <a:schemeClr val="bg1"/>
              </a:solidFill>
              <a:latin typeface="IBM Plex Sans" panose="020B0503050203000203" pitchFamily="34" charset="0"/>
              <a:ea typeface="IBM Plex Sans" charset="0"/>
              <a:cs typeface="IBM Plex Sans" charset="0"/>
            </a:endParaRPr>
          </a:p>
        </p:txBody>
      </p:sp>
      <p:pic>
        <p:nvPicPr>
          <p:cNvPr id="7" name="Picture 6">
            <a:extLst>
              <a:ext uri="{FF2B5EF4-FFF2-40B4-BE49-F238E27FC236}">
                <a16:creationId xmlns:a16="http://schemas.microsoft.com/office/drawing/2014/main" id="{7D722172-C924-4D17-B9F2-251454FBA4F8}"/>
              </a:ext>
            </a:extLst>
          </p:cNvPr>
          <p:cNvPicPr>
            <a:picLocks noChangeAspect="1"/>
          </p:cNvPicPr>
          <p:nvPr/>
        </p:nvPicPr>
        <p:blipFill>
          <a:blip r:embed="rId3"/>
          <a:stretch>
            <a:fillRect/>
          </a:stretch>
        </p:blipFill>
        <p:spPr>
          <a:xfrm>
            <a:off x="6858000" y="2117558"/>
            <a:ext cx="7188826" cy="5645989"/>
          </a:xfrm>
          <a:prstGeom prst="rect">
            <a:avLst/>
          </a:prstGeom>
        </p:spPr>
      </p:pic>
    </p:spTree>
    <p:extLst>
      <p:ext uri="{BB962C8B-B14F-4D97-AF65-F5344CB8AC3E}">
        <p14:creationId xmlns:p14="http://schemas.microsoft.com/office/powerpoint/2010/main" val="3009386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a:t>
            </a:r>
            <a:r>
              <a:rPr lang="en-US" dirty="0">
                <a:solidFill>
                  <a:srgbClr val="FFFFFF"/>
                </a:solidFill>
              </a:rPr>
              <a:t>Implementing controllers</a:t>
            </a:r>
          </a:p>
        </p:txBody>
      </p:sp>
      <p:sp>
        <p:nvSpPr>
          <p:cNvPr id="7" name="Rectangle: Top Corners Rounded 6">
            <a:extLst>
              <a:ext uri="{FF2B5EF4-FFF2-40B4-BE49-F238E27FC236}">
                <a16:creationId xmlns:a16="http://schemas.microsoft.com/office/drawing/2014/main" id="{D26D559C-5FC2-418A-B439-D7CCA723EACD}"/>
              </a:ext>
            </a:extLst>
          </p:cNvPr>
          <p:cNvSpPr/>
          <p:nvPr/>
        </p:nvSpPr>
        <p:spPr>
          <a:xfrm flipV="1">
            <a:off x="10036744" y="5354532"/>
            <a:ext cx="4335182" cy="1000548"/>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4" name="TextBox 3">
            <a:extLst>
              <a:ext uri="{FF2B5EF4-FFF2-40B4-BE49-F238E27FC236}">
                <a16:creationId xmlns:a16="http://schemas.microsoft.com/office/drawing/2014/main" id="{838243A3-BEAE-4852-8290-49E0734E8186}"/>
              </a:ext>
            </a:extLst>
          </p:cNvPr>
          <p:cNvSpPr txBox="1"/>
          <p:nvPr/>
        </p:nvSpPr>
        <p:spPr>
          <a:xfrm>
            <a:off x="10377893" y="5406750"/>
            <a:ext cx="4335181" cy="896112"/>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@Controller</a:t>
            </a:r>
          </a:p>
          <a:p>
            <a:r>
              <a:rPr lang="en-US" sz="1800" dirty="0">
                <a:solidFill>
                  <a:schemeClr val="bg2"/>
                </a:solidFill>
                <a:latin typeface="IBM Plex Sans" panose="020B0503050203000203" pitchFamily="34" charset="0"/>
              </a:rPr>
              <a:t>public class HelloWorldController {</a:t>
            </a:r>
          </a:p>
          <a:p>
            <a:r>
              <a:rPr lang="en-AU" sz="1800" dirty="0">
                <a:solidFill>
                  <a:schemeClr val="bg2"/>
                </a:solidFill>
                <a:latin typeface="IBM Plex Sans" panose="020B0503050203000203" pitchFamily="34" charset="0"/>
              </a:rPr>
              <a:t>}</a:t>
            </a:r>
            <a:endParaRPr lang="en-IN" sz="1800" dirty="0">
              <a:solidFill>
                <a:schemeClr val="bg2"/>
              </a:solidFill>
              <a:latin typeface="IBM Plex Sans" panose="020B0503050203000203" pitchFamily="34" charset="0"/>
              <a:ea typeface="IBM Plex Sans" charset="0"/>
              <a:cs typeface="IBM Plex Sans" charset="0"/>
            </a:endParaRPr>
          </a:p>
          <a:p>
            <a:pPr>
              <a:lnSpc>
                <a:spcPct val="105000"/>
              </a:lnSpc>
              <a:spcBef>
                <a:spcPts val="1000"/>
              </a:spcBef>
            </a:pPr>
            <a:endParaRPr lang="en-IN" sz="1800" dirty="0">
              <a:solidFill>
                <a:schemeClr val="bg2"/>
              </a:solidFill>
              <a:latin typeface="IBM Plex Sans" panose="020B0503050203000203" pitchFamily="34" charset="0"/>
              <a:ea typeface="IBM Plex Sans" charset="0"/>
              <a:cs typeface="IBM Plex Sans" charset="0"/>
            </a:endParaRPr>
          </a:p>
        </p:txBody>
      </p:sp>
      <p:sp>
        <p:nvSpPr>
          <p:cNvPr id="8" name="TextBox 7">
            <a:extLst>
              <a:ext uri="{FF2B5EF4-FFF2-40B4-BE49-F238E27FC236}">
                <a16:creationId xmlns:a16="http://schemas.microsoft.com/office/drawing/2014/main" id="{F85B8A21-2A43-4225-B43E-928899F28CB2}"/>
              </a:ext>
            </a:extLst>
          </p:cNvPr>
          <p:cNvSpPr txBox="1"/>
          <p:nvPr/>
        </p:nvSpPr>
        <p:spPr>
          <a:xfrm>
            <a:off x="10063213" y="3782126"/>
            <a:ext cx="4230303" cy="1697897"/>
          </a:xfrm>
          <a:prstGeom prst="rect">
            <a:avLst/>
          </a:prstGeom>
          <a:ln>
            <a:noFill/>
          </a:ln>
        </p:spPr>
        <p:txBody>
          <a:bodyPr wrap="square" lIns="91440" tIns="45720" rIns="91440" bIns="45720" rtlCol="0">
            <a:noAutofit/>
          </a:bodyPr>
          <a:lstStyle/>
          <a:p>
            <a:r>
              <a:rPr lang="en-US" sz="1800" dirty="0">
                <a:latin typeface="IBM Plex Sans" panose="020B0503050203000203" pitchFamily="34" charset="0"/>
              </a:rPr>
              <a:t>Available in the samples repository, a number of web applications leverage the annotation support, including MvcShowcase, MvcAjax, MvcBasic, PetClinic, PetCare, and others.</a:t>
            </a:r>
          </a:p>
          <a:p>
            <a:endParaRPr lang="en-US" sz="1800" dirty="0">
              <a:latin typeface="IBM Plex Sans" panose="020B0503050203000203" pitchFamily="34" charset="0"/>
            </a:endParaRPr>
          </a:p>
        </p:txBody>
      </p:sp>
      <p:graphicFrame>
        <p:nvGraphicFramePr>
          <p:cNvPr id="3" name="Diagram 2">
            <a:extLst>
              <a:ext uri="{FF2B5EF4-FFF2-40B4-BE49-F238E27FC236}">
                <a16:creationId xmlns:a16="http://schemas.microsoft.com/office/drawing/2014/main" id="{6F6213DF-32A0-4A1D-9285-C7E04B034925}"/>
              </a:ext>
            </a:extLst>
          </p:cNvPr>
          <p:cNvGraphicFramePr/>
          <p:nvPr>
            <p:extLst>
              <p:ext uri="{D42A27DB-BD31-4B8C-83A1-F6EECF244321}">
                <p14:modId xmlns:p14="http://schemas.microsoft.com/office/powerpoint/2010/main" val="2365158047"/>
              </p:ext>
            </p:extLst>
          </p:nvPr>
        </p:nvGraphicFramePr>
        <p:xfrm>
          <a:off x="-441959" y="2286000"/>
          <a:ext cx="9753600" cy="5398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9701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Mapping requests With @RequestMapping</a:t>
            </a:r>
            <a:endParaRPr lang="en-US" dirty="0">
              <a:solidFill>
                <a:srgbClr val="FFFFFF"/>
              </a:solidFill>
            </a:endParaRPr>
          </a:p>
        </p:txBody>
      </p:sp>
      <p:sp>
        <p:nvSpPr>
          <p:cNvPr id="7" name="Rectangle: Top Corners Rounded 6">
            <a:extLst>
              <a:ext uri="{FF2B5EF4-FFF2-40B4-BE49-F238E27FC236}">
                <a16:creationId xmlns:a16="http://schemas.microsoft.com/office/drawing/2014/main" id="{D99CAAB0-B86A-4A72-8D26-4EBC015C7D49}"/>
              </a:ext>
            </a:extLst>
          </p:cNvPr>
          <p:cNvSpPr/>
          <p:nvPr/>
        </p:nvSpPr>
        <p:spPr>
          <a:xfrm flipV="1">
            <a:off x="7589520" y="4526279"/>
            <a:ext cx="5029200" cy="1161721"/>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4" name="TextBox 3">
            <a:extLst>
              <a:ext uri="{FF2B5EF4-FFF2-40B4-BE49-F238E27FC236}">
                <a16:creationId xmlns:a16="http://schemas.microsoft.com/office/drawing/2014/main" id="{C9ECA0F9-67E8-493B-B3E3-19637191D180}"/>
              </a:ext>
            </a:extLst>
          </p:cNvPr>
          <p:cNvSpPr txBox="1"/>
          <p:nvPr/>
        </p:nvSpPr>
        <p:spPr>
          <a:xfrm>
            <a:off x="7726680" y="4637811"/>
            <a:ext cx="4251960" cy="1051560"/>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@Controller</a:t>
            </a:r>
          </a:p>
          <a:p>
            <a:r>
              <a:rPr lang="en-US" sz="1800" dirty="0">
                <a:solidFill>
                  <a:schemeClr val="bg2"/>
                </a:solidFill>
                <a:latin typeface="IBM Plex Sans" panose="020B0503050203000203" pitchFamily="34" charset="0"/>
              </a:rPr>
              <a:t>@RequestMapping("/appointments")</a:t>
            </a:r>
          </a:p>
          <a:p>
            <a:r>
              <a:rPr lang="en-US" sz="1800" dirty="0">
                <a:solidFill>
                  <a:schemeClr val="bg2"/>
                </a:solidFill>
                <a:latin typeface="IBM Plex Sans" panose="020B0503050203000203" pitchFamily="34" charset="0"/>
              </a:rPr>
              <a:t>public class AppointmentsController {</a:t>
            </a:r>
            <a:endParaRPr lang="en-AU" sz="1800" dirty="0">
              <a:solidFill>
                <a:schemeClr val="bg2"/>
              </a:solidFill>
              <a:latin typeface="IBM Plex Sans" panose="020B0503050203000203" pitchFamily="34" charset="0"/>
            </a:endParaRPr>
          </a:p>
          <a:p>
            <a:pPr>
              <a:lnSpc>
                <a:spcPct val="105000"/>
              </a:lnSpc>
              <a:spcBef>
                <a:spcPts val="1000"/>
              </a:spcBef>
            </a:pPr>
            <a:endParaRPr lang="en-IN" sz="1800" dirty="0">
              <a:solidFill>
                <a:schemeClr val="bg2"/>
              </a:solidFill>
              <a:latin typeface="IBM Plex Sans" panose="020B0503050203000203" pitchFamily="34" charset="0"/>
              <a:ea typeface="IBM Plex Sans" charset="0"/>
              <a:cs typeface="IBM Plex Sans" charset="0"/>
            </a:endParaRPr>
          </a:p>
        </p:txBody>
      </p:sp>
      <p:sp>
        <p:nvSpPr>
          <p:cNvPr id="8" name="TextBox 7">
            <a:extLst>
              <a:ext uri="{FF2B5EF4-FFF2-40B4-BE49-F238E27FC236}">
                <a16:creationId xmlns:a16="http://schemas.microsoft.com/office/drawing/2014/main" id="{3C2097FF-5EB3-40BB-B07E-D4C1A72765A2}"/>
              </a:ext>
            </a:extLst>
          </p:cNvPr>
          <p:cNvSpPr txBox="1"/>
          <p:nvPr/>
        </p:nvSpPr>
        <p:spPr>
          <a:xfrm>
            <a:off x="7599152" y="3488664"/>
            <a:ext cx="4996066" cy="1036244"/>
          </a:xfrm>
          <a:prstGeom prst="rect">
            <a:avLst/>
          </a:prstGeom>
          <a:solidFill>
            <a:schemeClr val="accent1">
              <a:lumMod val="60000"/>
              <a:lumOff val="40000"/>
            </a:schemeClr>
          </a:solidFill>
        </p:spPr>
        <p:txBody>
          <a:bodyPr wrap="square" lIns="91440" tIns="45720" rIns="91440" bIns="45720" rtlCol="0">
            <a:noAutofit/>
          </a:bodyPr>
          <a:lstStyle/>
          <a:p>
            <a:endParaRPr lang="en-US" sz="1800" dirty="0">
              <a:latin typeface="IBM Plex Sans" panose="020B0503050203000203" pitchFamily="34" charset="0"/>
            </a:endParaRPr>
          </a:p>
        </p:txBody>
      </p:sp>
      <p:sp>
        <p:nvSpPr>
          <p:cNvPr id="13" name="Flowchart: Process 12">
            <a:extLst>
              <a:ext uri="{FF2B5EF4-FFF2-40B4-BE49-F238E27FC236}">
                <a16:creationId xmlns:a16="http://schemas.microsoft.com/office/drawing/2014/main" id="{DED69AF6-6FF6-4785-91FF-3ACC22240092}"/>
              </a:ext>
            </a:extLst>
          </p:cNvPr>
          <p:cNvSpPr/>
          <p:nvPr/>
        </p:nvSpPr>
        <p:spPr>
          <a:xfrm>
            <a:off x="1828800" y="2478524"/>
            <a:ext cx="4512404" cy="4847845"/>
          </a:xfrm>
          <a:prstGeom prst="flowChartProcess">
            <a:avLst/>
          </a:prstGeom>
          <a:noFill/>
          <a:ln>
            <a:solidFill>
              <a:srgbClr val="79BE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5" name="TextBox 4">
            <a:extLst>
              <a:ext uri="{FF2B5EF4-FFF2-40B4-BE49-F238E27FC236}">
                <a16:creationId xmlns:a16="http://schemas.microsoft.com/office/drawing/2014/main" id="{ACFF2635-C5F2-47B7-AEEF-6DA71F3660DF}"/>
              </a:ext>
            </a:extLst>
          </p:cNvPr>
          <p:cNvSpPr txBox="1"/>
          <p:nvPr/>
        </p:nvSpPr>
        <p:spPr>
          <a:xfrm>
            <a:off x="1970393" y="2701310"/>
            <a:ext cx="4123654" cy="4312584"/>
          </a:xfrm>
          <a:prstGeom prst="rect">
            <a:avLst/>
          </a:prstGeom>
        </p:spPr>
        <p:txBody>
          <a:bodyPr wrap="square" lIns="91440" tIns="45720" rIns="91440" bIns="45720" rtlCol="0">
            <a:noAutofit/>
          </a:bodyPr>
          <a:lstStyle/>
          <a:p>
            <a:pPr marL="285750" indent="-285750">
              <a:buFont typeface="Arial" panose="020B0604020202020204" pitchFamily="34" charset="0"/>
              <a:buChar char="•"/>
            </a:pPr>
            <a:r>
              <a:rPr lang="en-US" sz="1800" dirty="0">
                <a:solidFill>
                  <a:schemeClr val="bg1"/>
                </a:solidFill>
                <a:latin typeface="IBM Plex Sans" panose="020B0503050203000203" pitchFamily="34" charset="0"/>
              </a:rPr>
              <a:t>Use the @RequestMapping annotation to map URLs such as /appointments onto an entire class or a particular handler method. </a:t>
            </a:r>
          </a:p>
          <a:p>
            <a:pPr marL="285750" indent="-285750">
              <a:buFont typeface="Arial" panose="020B0604020202020204" pitchFamily="34" charset="0"/>
              <a:buChar char="•"/>
            </a:pPr>
            <a:endParaRPr lang="en-US" sz="1800" dirty="0">
              <a:solidFill>
                <a:schemeClr val="bg1"/>
              </a:solidFill>
              <a:latin typeface="IBM Plex Sans" panose="020B0503050203000203" pitchFamily="34" charset="0"/>
            </a:endParaRPr>
          </a:p>
          <a:p>
            <a:pPr marL="285750" indent="-285750">
              <a:buFont typeface="Arial" panose="020B0604020202020204" pitchFamily="34" charset="0"/>
              <a:buChar char="•"/>
            </a:pPr>
            <a:r>
              <a:rPr lang="en-US" sz="1800" dirty="0">
                <a:solidFill>
                  <a:schemeClr val="bg1"/>
                </a:solidFill>
                <a:latin typeface="IBM Plex Sans" panose="020B0503050203000203" pitchFamily="34" charset="0"/>
              </a:rPr>
              <a:t>The class-level annotation maps a specific request path (or path pattern) onto a form controller, with additional method-level annotations narrowing the primary mapping for a specific HTTP method request (GET, POST, etc.) or an HTTP request parameter condition.</a:t>
            </a:r>
          </a:p>
          <a:p>
            <a:pPr marL="285750" indent="-285750">
              <a:buFont typeface="Arial" panose="020B0604020202020204" pitchFamily="34" charset="0"/>
              <a:buChar char="•"/>
            </a:pPr>
            <a:endParaRPr lang="en-US"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p:txBody>
      </p:sp>
      <p:sp>
        <p:nvSpPr>
          <p:cNvPr id="14" name="TextBox 13">
            <a:extLst>
              <a:ext uri="{FF2B5EF4-FFF2-40B4-BE49-F238E27FC236}">
                <a16:creationId xmlns:a16="http://schemas.microsoft.com/office/drawing/2014/main" id="{53AA5CCC-0546-4C5C-B051-5592DC3C7D1A}"/>
              </a:ext>
            </a:extLst>
          </p:cNvPr>
          <p:cNvSpPr txBox="1"/>
          <p:nvPr/>
        </p:nvSpPr>
        <p:spPr>
          <a:xfrm>
            <a:off x="1197704" y="4400402"/>
            <a:ext cx="914400" cy="914400"/>
          </a:xfrm>
          <a:prstGeom prst="rect">
            <a:avLst/>
          </a:prstGeom>
        </p:spPr>
        <p:txBody>
          <a:bodyPr wrap="none" lIns="91440" tIns="45720" rIns="91440" bIns="45720" rtlCol="0">
            <a:noAutofit/>
          </a:bodyPr>
          <a:lstStyle/>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15" name="TextBox 14">
            <a:extLst>
              <a:ext uri="{FF2B5EF4-FFF2-40B4-BE49-F238E27FC236}">
                <a16:creationId xmlns:a16="http://schemas.microsoft.com/office/drawing/2014/main" id="{FDF68469-E95C-4570-AE57-525AC700DC2B}"/>
              </a:ext>
            </a:extLst>
          </p:cNvPr>
          <p:cNvSpPr txBox="1"/>
          <p:nvPr/>
        </p:nvSpPr>
        <p:spPr>
          <a:xfrm rot="16200000">
            <a:off x="408319" y="3526810"/>
            <a:ext cx="2493170" cy="396598"/>
          </a:xfrm>
          <a:prstGeom prst="rect">
            <a:avLst/>
          </a:prstGeom>
          <a:solidFill>
            <a:schemeClr val="bg2">
              <a:lumMod val="65000"/>
            </a:schemeClr>
          </a:solidFill>
        </p:spPr>
        <p:txBody>
          <a:bodyPr wrap="square" lIns="91440" tIns="45720" rIns="91440" bIns="45720" rtlCol="0">
            <a:noAutofit/>
          </a:bodyPr>
          <a:lstStyle/>
          <a:p>
            <a:pPr>
              <a:lnSpc>
                <a:spcPct val="105000"/>
              </a:lnSpc>
              <a:spcBef>
                <a:spcPts val="1000"/>
              </a:spcBef>
            </a:pPr>
            <a:r>
              <a:rPr lang="en-US" sz="2000" dirty="0">
                <a:latin typeface="IBM Plex Sans" panose="020B0503050203000203" pitchFamily="34" charset="0"/>
              </a:rPr>
              <a:t>@</a:t>
            </a:r>
            <a:r>
              <a:rPr lang="en-US" sz="2000" b="1" dirty="0">
                <a:latin typeface="IBM Plex Sans" panose="020B0503050203000203" pitchFamily="34" charset="0"/>
              </a:rPr>
              <a:t>RequestMapping</a:t>
            </a:r>
            <a:endParaRPr lang="en-IN" sz="2000" b="1" dirty="0">
              <a:solidFill>
                <a:schemeClr val="tx1"/>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FD11BD33-7886-41F4-BF1F-1CAFDDC92097}"/>
              </a:ext>
            </a:extLst>
          </p:cNvPr>
          <p:cNvSpPr txBox="1"/>
          <p:nvPr/>
        </p:nvSpPr>
        <p:spPr>
          <a:xfrm>
            <a:off x="7718974" y="3573900"/>
            <a:ext cx="4976802" cy="832797"/>
          </a:xfrm>
          <a:prstGeom prst="rect">
            <a:avLst/>
          </a:prstGeom>
        </p:spPr>
        <p:txBody>
          <a:bodyPr wrap="square" lIns="91440" tIns="45720" rIns="91440" bIns="45720" rtlCol="0">
            <a:noAutofit/>
          </a:bodyPr>
          <a:lstStyle/>
          <a:p>
            <a:r>
              <a:rPr lang="en-US" sz="1800" dirty="0">
                <a:latin typeface="IBM Plex Sans" panose="020B0503050203000203" pitchFamily="34" charset="0"/>
              </a:rPr>
              <a:t>The following example from the Petcare sample shows a controller in a Spring MVC application that uses this annotation:</a:t>
            </a:r>
          </a:p>
        </p:txBody>
      </p:sp>
    </p:spTree>
    <p:extLst>
      <p:ext uri="{BB962C8B-B14F-4D97-AF65-F5344CB8AC3E}">
        <p14:creationId xmlns:p14="http://schemas.microsoft.com/office/powerpoint/2010/main" val="569614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Boot</a:t>
            </a:r>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459477" y="2172307"/>
            <a:ext cx="13452923" cy="4670014"/>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a:ln>
              <a:solidFill>
                <a:schemeClr val="accent1"/>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F2C9"/>
            </a:solidFill>
            <a:ln>
              <a:solidFill>
                <a:srgbClr val="FFC00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FFC00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6805136" y="3007301"/>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3544835" y="3021979"/>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10244157" y="300730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6805136" y="4183754"/>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3544835" y="4194905"/>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10244157" y="3981979"/>
            <a:ext cx="216517" cy="441710"/>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6805136" y="5393660"/>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3544835" y="5407043"/>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6801502" y="660639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3541201" y="660639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693754" y="7243744"/>
            <a:ext cx="11545689" cy="512064"/>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355080"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287000"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10251211" y="5182966"/>
            <a:ext cx="216517" cy="441710"/>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10241280" y="6366231"/>
            <a:ext cx="216517" cy="441710"/>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3673302" y="2783868"/>
            <a:ext cx="216517" cy="441710"/>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3673301" y="3978523"/>
            <a:ext cx="216517" cy="441710"/>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3682363" y="5407043"/>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3682363" y="6370570"/>
            <a:ext cx="216517" cy="441710"/>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14090395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p:txBody>
          <a:bodyPr/>
          <a:lstStyle/>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URI template patterns</a:t>
            </a:r>
            <a:endParaRPr lang="en-US" dirty="0">
              <a:solidFill>
                <a:srgbClr val="FFFFFF"/>
              </a:solidFill>
            </a:endParaRPr>
          </a:p>
        </p:txBody>
      </p:sp>
      <p:sp>
        <p:nvSpPr>
          <p:cNvPr id="7" name="Rectangle: Top Corners Rounded 6">
            <a:extLst>
              <a:ext uri="{FF2B5EF4-FFF2-40B4-BE49-F238E27FC236}">
                <a16:creationId xmlns:a16="http://schemas.microsoft.com/office/drawing/2014/main" id="{88B28C0D-9642-4C9B-9450-849615FBCB71}"/>
              </a:ext>
            </a:extLst>
          </p:cNvPr>
          <p:cNvSpPr/>
          <p:nvPr/>
        </p:nvSpPr>
        <p:spPr>
          <a:xfrm flipV="1">
            <a:off x="778011" y="5728218"/>
            <a:ext cx="11064240" cy="1161721"/>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FBAED596-6EFC-4EEE-B257-D399D960772A}"/>
              </a:ext>
            </a:extLst>
          </p:cNvPr>
          <p:cNvSpPr txBox="1"/>
          <p:nvPr/>
        </p:nvSpPr>
        <p:spPr>
          <a:xfrm>
            <a:off x="920692" y="5916231"/>
            <a:ext cx="10802506" cy="1051560"/>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@RequestMapping(value="/owners/{ownerId}", method=RequestMethod.GET)</a:t>
            </a:r>
          </a:p>
          <a:p>
            <a:r>
              <a:rPr lang="en-US" sz="1800" dirty="0">
                <a:solidFill>
                  <a:schemeClr val="bg2"/>
                </a:solidFill>
                <a:latin typeface="IBM Plex Sans" panose="020B0503050203000203" pitchFamily="34" charset="0"/>
              </a:rPr>
              <a:t>public String findOwner(@PathVariable("ownerId") String theOwner, Model model) {</a:t>
            </a:r>
          </a:p>
          <a:p>
            <a:pPr>
              <a:lnSpc>
                <a:spcPct val="105000"/>
              </a:lnSpc>
              <a:spcBef>
                <a:spcPts val="1000"/>
              </a:spcBef>
            </a:pPr>
            <a:endParaRPr lang="en-IN" sz="1800" dirty="0">
              <a:solidFill>
                <a:schemeClr val="bg2"/>
              </a:solidFill>
              <a:latin typeface="IBM Plex Sans" panose="020B0503050203000203" pitchFamily="34" charset="0"/>
              <a:ea typeface="IBM Plex Sans" charset="0"/>
              <a:cs typeface="IBM Plex Sans" charset="0"/>
            </a:endParaRPr>
          </a:p>
        </p:txBody>
      </p:sp>
      <p:sp>
        <p:nvSpPr>
          <p:cNvPr id="9" name="TextBox 8">
            <a:extLst>
              <a:ext uri="{FF2B5EF4-FFF2-40B4-BE49-F238E27FC236}">
                <a16:creationId xmlns:a16="http://schemas.microsoft.com/office/drawing/2014/main" id="{41D999D6-DDE0-4E8A-B931-428E19FF571E}"/>
              </a:ext>
            </a:extLst>
          </p:cNvPr>
          <p:cNvSpPr txBox="1"/>
          <p:nvPr/>
        </p:nvSpPr>
        <p:spPr>
          <a:xfrm>
            <a:off x="778011" y="4969827"/>
            <a:ext cx="11064240" cy="777367"/>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To process the @PathVariable annotation, Spring MVC needs to find the matching URI template variable by name. You can specify it in the annotation:</a:t>
            </a:r>
          </a:p>
          <a:p>
            <a:endParaRPr lang="en-US" sz="1800" dirty="0">
              <a:latin typeface="IBM Plex Sans" panose="020B0503050203000203" pitchFamily="34" charset="0"/>
            </a:endParaRPr>
          </a:p>
        </p:txBody>
      </p:sp>
      <p:sp>
        <p:nvSpPr>
          <p:cNvPr id="10" name="TextBox 9">
            <a:extLst>
              <a:ext uri="{FF2B5EF4-FFF2-40B4-BE49-F238E27FC236}">
                <a16:creationId xmlns:a16="http://schemas.microsoft.com/office/drawing/2014/main" id="{3F55C08C-28B2-4640-9453-3B930CB8E6C9}"/>
              </a:ext>
            </a:extLst>
          </p:cNvPr>
          <p:cNvSpPr txBox="1"/>
          <p:nvPr/>
        </p:nvSpPr>
        <p:spPr>
          <a:xfrm>
            <a:off x="812171" y="2354807"/>
            <a:ext cx="11019548" cy="763465"/>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In Spring MVC, you can use the @PathVariable annotation on a method argument to bind it to the value of a URI template variable:</a:t>
            </a:r>
          </a:p>
        </p:txBody>
      </p:sp>
      <p:sp>
        <p:nvSpPr>
          <p:cNvPr id="11" name="Rectangle: Top Corners Rounded 10">
            <a:extLst>
              <a:ext uri="{FF2B5EF4-FFF2-40B4-BE49-F238E27FC236}">
                <a16:creationId xmlns:a16="http://schemas.microsoft.com/office/drawing/2014/main" id="{77CE73FE-78DF-4493-B8B4-98D1FC6A6E3E}"/>
              </a:ext>
            </a:extLst>
          </p:cNvPr>
          <p:cNvSpPr/>
          <p:nvPr/>
        </p:nvSpPr>
        <p:spPr>
          <a:xfrm flipV="1">
            <a:off x="793164" y="3095986"/>
            <a:ext cx="11038555" cy="1161721"/>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1800" dirty="0">
                <a:latin typeface="IBM Plex Sans" panose="020B0503050000000000" pitchFamily="34" charset="0"/>
              </a:rPr>
              <a:t>z</a:t>
            </a:r>
            <a:endParaRPr lang="en-IN" sz="1800" dirty="0">
              <a:latin typeface="IBM Plex Sans" panose="020B0503050000000000" pitchFamily="34" charset="0"/>
            </a:endParaRPr>
          </a:p>
        </p:txBody>
      </p:sp>
      <p:sp>
        <p:nvSpPr>
          <p:cNvPr id="12" name="TextBox 11">
            <a:extLst>
              <a:ext uri="{FF2B5EF4-FFF2-40B4-BE49-F238E27FC236}">
                <a16:creationId xmlns:a16="http://schemas.microsoft.com/office/drawing/2014/main" id="{4545EF42-4518-4231-92C9-C06FD7E9F85C}"/>
              </a:ext>
            </a:extLst>
          </p:cNvPr>
          <p:cNvSpPr txBox="1"/>
          <p:nvPr/>
        </p:nvSpPr>
        <p:spPr>
          <a:xfrm>
            <a:off x="898089" y="3287309"/>
            <a:ext cx="8366760" cy="969887"/>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@RequestMapping(value="/owners/{ownerId}", method=RequestMethod.GET)</a:t>
            </a:r>
          </a:p>
          <a:p>
            <a:r>
              <a:rPr lang="en-US" sz="1800" dirty="0">
                <a:solidFill>
                  <a:schemeClr val="bg2"/>
                </a:solidFill>
                <a:latin typeface="IBM Plex Sans" panose="020B0503050203000203" pitchFamily="34" charset="0"/>
              </a:rPr>
              <a:t>public String findOwner(@PathVariable String ownerId, Model model) {</a:t>
            </a:r>
          </a:p>
          <a:p>
            <a:pPr>
              <a:lnSpc>
                <a:spcPct val="105000"/>
              </a:lnSpc>
              <a:spcBef>
                <a:spcPts val="1000"/>
              </a:spcBef>
            </a:pPr>
            <a:endParaRPr lang="en-IN" sz="1800" dirty="0">
              <a:solidFill>
                <a:schemeClr val="bg2"/>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10110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3" name="Text Placeholder 2">
            <a:extLst>
              <a:ext uri="{FF2B5EF4-FFF2-40B4-BE49-F238E27FC236}">
                <a16:creationId xmlns:a16="http://schemas.microsoft.com/office/drawing/2014/main" id="{3AEC8DBB-2DD9-4080-A996-6A5FBC3BE461}"/>
              </a:ext>
            </a:extLst>
          </p:cNvPr>
          <p:cNvSpPr>
            <a:spLocks noGrp="1"/>
          </p:cNvSpPr>
          <p:nvPr>
            <p:ph type="body" sz="quarter" idx="14"/>
          </p:nvPr>
        </p:nvSpPr>
        <p:spPr/>
        <p:txBody>
          <a:bodyPr/>
          <a:lstStyle/>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Media type</a:t>
            </a:r>
            <a:endParaRPr lang="en-US" dirty="0">
              <a:solidFill>
                <a:srgbClr val="FFFFFF"/>
              </a:solidFill>
            </a:endParaRPr>
          </a:p>
        </p:txBody>
      </p:sp>
      <p:sp>
        <p:nvSpPr>
          <p:cNvPr id="5" name="TextBox 4">
            <a:extLst>
              <a:ext uri="{FF2B5EF4-FFF2-40B4-BE49-F238E27FC236}">
                <a16:creationId xmlns:a16="http://schemas.microsoft.com/office/drawing/2014/main" id="{ACFF2635-C5F2-47B7-AEEF-6DA71F3660DF}"/>
              </a:ext>
            </a:extLst>
          </p:cNvPr>
          <p:cNvSpPr txBox="1"/>
          <p:nvPr/>
        </p:nvSpPr>
        <p:spPr>
          <a:xfrm>
            <a:off x="731520" y="2331719"/>
            <a:ext cx="11475720" cy="1965959"/>
          </a:xfrm>
          <a:prstGeom prst="rect">
            <a:avLst/>
          </a:prstGeom>
        </p:spPr>
        <p:txBody>
          <a:bodyPr wrap="square" lIns="91440" tIns="45720" rIns="91440" bIns="45720" rtlCol="0">
            <a:noAutofit/>
          </a:bodyPr>
          <a:lstStyle/>
          <a:p>
            <a:r>
              <a:rPr lang="en-US" sz="2000" b="1" dirty="0">
                <a:latin typeface="IBM Plex Sans" panose="020B0503050203000203" pitchFamily="34" charset="0"/>
              </a:rPr>
              <a:t>Consumable Media Types</a:t>
            </a:r>
          </a:p>
          <a:p>
            <a:endParaRPr lang="en-US" sz="20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You can narrow the primary mapping by specifying a list of consumable media types.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The request will be matched only if the Content-Type request header matches the specified media type. </a:t>
            </a:r>
          </a:p>
          <a:p>
            <a:endParaRPr lang="en-US" sz="2000" dirty="0">
              <a:latin typeface="IBM Plex Sans" panose="020B0503050203000203" pitchFamily="34" charset="0"/>
            </a:endParaRPr>
          </a:p>
          <a:p>
            <a:endParaRPr lang="en-US" sz="2000" dirty="0">
              <a:latin typeface="IBM Plex Sans" panose="020B0503050203000203" pitchFamily="34" charset="0"/>
            </a:endParaRPr>
          </a:p>
          <a:p>
            <a:endParaRPr lang="en-IN" sz="2000" dirty="0">
              <a:solidFill>
                <a:schemeClr val="bg1"/>
              </a:solidFill>
              <a:latin typeface="IBM Plex Sans" panose="020B0503050203000203" pitchFamily="34" charset="0"/>
              <a:ea typeface="IBM Plex Sans" charset="0"/>
              <a:cs typeface="IBM Plex Sans" charset="0"/>
            </a:endParaRPr>
          </a:p>
        </p:txBody>
      </p:sp>
      <p:sp>
        <p:nvSpPr>
          <p:cNvPr id="7" name="Rectangle: Top Corners Rounded 6">
            <a:extLst>
              <a:ext uri="{FF2B5EF4-FFF2-40B4-BE49-F238E27FC236}">
                <a16:creationId xmlns:a16="http://schemas.microsoft.com/office/drawing/2014/main" id="{1B510A89-5AD2-4F12-B716-87E9B0C2BB73}"/>
              </a:ext>
            </a:extLst>
          </p:cNvPr>
          <p:cNvSpPr/>
          <p:nvPr/>
        </p:nvSpPr>
        <p:spPr>
          <a:xfrm flipV="1">
            <a:off x="778011" y="4969697"/>
            <a:ext cx="11064240" cy="1920241"/>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A72B378A-B845-4F5F-B561-9E5371E44FA2}"/>
              </a:ext>
            </a:extLst>
          </p:cNvPr>
          <p:cNvSpPr txBox="1"/>
          <p:nvPr/>
        </p:nvSpPr>
        <p:spPr>
          <a:xfrm>
            <a:off x="1018683" y="5166360"/>
            <a:ext cx="10802506" cy="1051560"/>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@Controller</a:t>
            </a:r>
          </a:p>
          <a:p>
            <a:r>
              <a:rPr lang="en-US" sz="1800" dirty="0">
                <a:solidFill>
                  <a:schemeClr val="bg2"/>
                </a:solidFill>
                <a:latin typeface="IBM Plex Sans" panose="020B0503050203000203" pitchFamily="34" charset="0"/>
              </a:rPr>
              <a:t>@RequestMapping(value = "/pets", method = RequestMethod.POST, consumes="application/json")</a:t>
            </a:r>
          </a:p>
          <a:p>
            <a:r>
              <a:rPr lang="en-US" sz="1800" dirty="0">
                <a:solidFill>
                  <a:schemeClr val="bg2"/>
                </a:solidFill>
                <a:latin typeface="IBM Plex Sans" panose="020B0503050203000203" pitchFamily="34" charset="0"/>
              </a:rPr>
              <a:t>public void addPet(@RequestBody Pet , Model model) {</a:t>
            </a:r>
          </a:p>
          <a:p>
            <a:r>
              <a:rPr lang="en-US" sz="1800" dirty="0">
                <a:solidFill>
                  <a:schemeClr val="bg2"/>
                </a:solidFill>
                <a:latin typeface="IBM Plex Sans" panose="020B0503050203000203" pitchFamily="34" charset="0"/>
              </a:rPr>
              <a:t>    // implementation omitted</a:t>
            </a:r>
          </a:p>
          <a:p>
            <a:r>
              <a:rPr lang="en-US" sz="1800" dirty="0">
                <a:solidFill>
                  <a:schemeClr val="bg2"/>
                </a:solidFill>
                <a:latin typeface="IBM Plex Sans" panose="020B0503050203000203" pitchFamily="34" charset="0"/>
              </a:rPr>
              <a:t>}</a:t>
            </a:r>
            <a:endParaRPr lang="en-IN" sz="1800" dirty="0">
              <a:solidFill>
                <a:schemeClr val="bg2"/>
              </a:solidFill>
              <a:latin typeface="IBM Plex Sans" panose="020B0503050203000203" pitchFamily="34" charset="0"/>
              <a:ea typeface="IBM Plex Sans" charset="0"/>
              <a:cs typeface="IBM Plex Sans" charset="0"/>
            </a:endParaRPr>
          </a:p>
          <a:p>
            <a:pPr>
              <a:lnSpc>
                <a:spcPct val="105000"/>
              </a:lnSpc>
              <a:spcBef>
                <a:spcPts val="1000"/>
              </a:spcBef>
            </a:pPr>
            <a:endParaRPr lang="en-IN" sz="1800" dirty="0">
              <a:solidFill>
                <a:schemeClr val="bg2"/>
              </a:solidFill>
              <a:latin typeface="IBM Plex Sans" panose="020B0503050203000203" pitchFamily="34" charset="0"/>
              <a:ea typeface="IBM Plex Sans" charset="0"/>
              <a:cs typeface="IBM Plex Sans" charset="0"/>
            </a:endParaRPr>
          </a:p>
        </p:txBody>
      </p:sp>
      <p:sp>
        <p:nvSpPr>
          <p:cNvPr id="9" name="TextBox 8">
            <a:extLst>
              <a:ext uri="{FF2B5EF4-FFF2-40B4-BE49-F238E27FC236}">
                <a16:creationId xmlns:a16="http://schemas.microsoft.com/office/drawing/2014/main" id="{F7CB78BA-E156-4C6E-B521-F37B3DAA9793}"/>
              </a:ext>
            </a:extLst>
          </p:cNvPr>
          <p:cNvSpPr txBox="1"/>
          <p:nvPr/>
        </p:nvSpPr>
        <p:spPr>
          <a:xfrm>
            <a:off x="791881" y="4517003"/>
            <a:ext cx="1539839" cy="439338"/>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Example:</a:t>
            </a:r>
          </a:p>
        </p:txBody>
      </p:sp>
      <p:sp>
        <p:nvSpPr>
          <p:cNvPr id="10" name="Minus Sign 9">
            <a:extLst>
              <a:ext uri="{FF2B5EF4-FFF2-40B4-BE49-F238E27FC236}">
                <a16:creationId xmlns:a16="http://schemas.microsoft.com/office/drawing/2014/main" id="{F2539EC5-E23A-4E89-BD09-BCB471F2A21B}"/>
              </a:ext>
            </a:extLst>
          </p:cNvPr>
          <p:cNvSpPr/>
          <p:nvPr/>
        </p:nvSpPr>
        <p:spPr>
          <a:xfrm>
            <a:off x="137160" y="2649805"/>
            <a:ext cx="5166360" cy="229814"/>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Tree>
    <p:extLst>
      <p:ext uri="{BB962C8B-B14F-4D97-AF65-F5344CB8AC3E}">
        <p14:creationId xmlns:p14="http://schemas.microsoft.com/office/powerpoint/2010/main" val="12815501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Media type (cont’d)</a:t>
            </a:r>
            <a:endParaRPr lang="en-US" dirty="0">
              <a:solidFill>
                <a:srgbClr val="FFFFFF"/>
              </a:solidFill>
            </a:endParaRPr>
          </a:p>
        </p:txBody>
      </p:sp>
      <p:sp>
        <p:nvSpPr>
          <p:cNvPr id="5" name="TextBox 4">
            <a:extLst>
              <a:ext uri="{FF2B5EF4-FFF2-40B4-BE49-F238E27FC236}">
                <a16:creationId xmlns:a16="http://schemas.microsoft.com/office/drawing/2014/main" id="{ACFF2635-C5F2-47B7-AEEF-6DA71F3660DF}"/>
              </a:ext>
            </a:extLst>
          </p:cNvPr>
          <p:cNvSpPr txBox="1"/>
          <p:nvPr/>
        </p:nvSpPr>
        <p:spPr>
          <a:xfrm>
            <a:off x="731520" y="2331719"/>
            <a:ext cx="12710160" cy="1965959"/>
          </a:xfrm>
          <a:prstGeom prst="rect">
            <a:avLst/>
          </a:prstGeom>
        </p:spPr>
        <p:txBody>
          <a:bodyPr wrap="square" lIns="91440" tIns="45720" rIns="91440" bIns="45720" rtlCol="0">
            <a:noAutofit/>
          </a:bodyPr>
          <a:lstStyle/>
          <a:p>
            <a:r>
              <a:rPr lang="en-US" sz="2000" b="1" dirty="0"/>
              <a:t>Producible</a:t>
            </a:r>
            <a:r>
              <a:rPr lang="en-US" sz="2000" b="1" dirty="0">
                <a:latin typeface="IBM Plex Sans" panose="020B0503050203000203" pitchFamily="34" charset="0"/>
              </a:rPr>
              <a:t> Media Types</a:t>
            </a:r>
          </a:p>
          <a:p>
            <a:endParaRPr lang="en-US" sz="20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You can narrow the primary mapping by specifying a list of producible media types.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The request will be matched only if the Accept request header matches one of these values.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Furthermore, use of the produces condition ensures the actual content type used to generate the response respects the media types specified in the produces condition.</a:t>
            </a:r>
          </a:p>
          <a:p>
            <a:endParaRPr lang="en-US" sz="2000" dirty="0">
              <a:latin typeface="IBM Plex Sans" panose="020B0503050203000203" pitchFamily="34" charset="0"/>
            </a:endParaRPr>
          </a:p>
          <a:p>
            <a:endParaRPr lang="en-US" sz="2000" dirty="0">
              <a:latin typeface="IBM Plex Sans" panose="020B0503050203000203" pitchFamily="34" charset="0"/>
            </a:endParaRPr>
          </a:p>
          <a:p>
            <a:endParaRPr lang="en-IN" sz="2000" dirty="0">
              <a:solidFill>
                <a:schemeClr val="bg1"/>
              </a:solidFill>
              <a:latin typeface="IBM Plex Sans" panose="020B0503050203000203" pitchFamily="34" charset="0"/>
              <a:ea typeface="IBM Plex Sans" charset="0"/>
              <a:cs typeface="IBM Plex Sans" charset="0"/>
            </a:endParaRPr>
          </a:p>
        </p:txBody>
      </p:sp>
      <p:sp>
        <p:nvSpPr>
          <p:cNvPr id="7" name="Rectangle: Top Corners Rounded 6">
            <a:extLst>
              <a:ext uri="{FF2B5EF4-FFF2-40B4-BE49-F238E27FC236}">
                <a16:creationId xmlns:a16="http://schemas.microsoft.com/office/drawing/2014/main" id="{1B510A89-5AD2-4F12-B716-87E9B0C2BB73}"/>
              </a:ext>
            </a:extLst>
          </p:cNvPr>
          <p:cNvSpPr/>
          <p:nvPr/>
        </p:nvSpPr>
        <p:spPr>
          <a:xfrm flipV="1">
            <a:off x="778011" y="5481893"/>
            <a:ext cx="11064240" cy="2061906"/>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A72B378A-B845-4F5F-B561-9E5371E44FA2}"/>
              </a:ext>
            </a:extLst>
          </p:cNvPr>
          <p:cNvSpPr txBox="1"/>
          <p:nvPr/>
        </p:nvSpPr>
        <p:spPr>
          <a:xfrm>
            <a:off x="1084694" y="5632837"/>
            <a:ext cx="10528186" cy="1773803"/>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@Controller</a:t>
            </a:r>
          </a:p>
          <a:p>
            <a:r>
              <a:rPr lang="en-US" sz="1800" dirty="0">
                <a:solidFill>
                  <a:schemeClr val="bg2"/>
                </a:solidFill>
                <a:latin typeface="IBM Plex Sans" panose="020B0503050203000203" pitchFamily="34" charset="0"/>
              </a:rPr>
              <a:t>@RequestMapping(value = "/pets/{petId}", method = RequestMethod.GET, produces="application/json")</a:t>
            </a:r>
          </a:p>
          <a:p>
            <a:r>
              <a:rPr lang="en-US" sz="1800" dirty="0">
                <a:solidFill>
                  <a:schemeClr val="bg2"/>
                </a:solidFill>
                <a:latin typeface="IBM Plex Sans" panose="020B0503050203000203" pitchFamily="34" charset="0"/>
              </a:rPr>
              <a:t>@ResponseBody</a:t>
            </a:r>
          </a:p>
          <a:p>
            <a:r>
              <a:rPr lang="en-US" sz="1800" dirty="0">
                <a:solidFill>
                  <a:schemeClr val="bg2"/>
                </a:solidFill>
                <a:latin typeface="IBM Plex Sans" panose="020B0503050203000203" pitchFamily="34" charset="0"/>
              </a:rPr>
              <a:t>public Pet getPet(@PathVariable String petId, Model model) {</a:t>
            </a:r>
          </a:p>
          <a:p>
            <a:r>
              <a:rPr lang="en-US" sz="1800" dirty="0">
                <a:solidFill>
                  <a:schemeClr val="bg2"/>
                </a:solidFill>
                <a:latin typeface="IBM Plex Sans" panose="020B0503050203000203" pitchFamily="34" charset="0"/>
              </a:rPr>
              <a:t>}</a:t>
            </a:r>
            <a:endParaRPr lang="en-AU" sz="1800" dirty="0">
              <a:solidFill>
                <a:schemeClr val="bg2"/>
              </a:solidFill>
              <a:latin typeface="IBM Plex Sans" panose="020B0503050203000203" pitchFamily="34" charset="0"/>
            </a:endParaRPr>
          </a:p>
          <a:p>
            <a:pPr>
              <a:lnSpc>
                <a:spcPct val="105000"/>
              </a:lnSpc>
              <a:spcBef>
                <a:spcPts val="1000"/>
              </a:spcBef>
            </a:pPr>
            <a:endParaRPr lang="en-IN" sz="1800" dirty="0">
              <a:solidFill>
                <a:schemeClr val="bg2"/>
              </a:solidFill>
              <a:latin typeface="IBM Plex Sans" panose="020B0503050203000203" pitchFamily="34" charset="0"/>
              <a:ea typeface="IBM Plex Sans" charset="0"/>
              <a:cs typeface="IBM Plex Sans" charset="0"/>
            </a:endParaRPr>
          </a:p>
        </p:txBody>
      </p:sp>
      <p:sp>
        <p:nvSpPr>
          <p:cNvPr id="9" name="TextBox 8">
            <a:extLst>
              <a:ext uri="{FF2B5EF4-FFF2-40B4-BE49-F238E27FC236}">
                <a16:creationId xmlns:a16="http://schemas.microsoft.com/office/drawing/2014/main" id="{F7CB78BA-E156-4C6E-B521-F37B3DAA9793}"/>
              </a:ext>
            </a:extLst>
          </p:cNvPr>
          <p:cNvSpPr txBox="1"/>
          <p:nvPr/>
        </p:nvSpPr>
        <p:spPr>
          <a:xfrm>
            <a:off x="791881" y="5029200"/>
            <a:ext cx="1539839" cy="439338"/>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Example:</a:t>
            </a:r>
          </a:p>
        </p:txBody>
      </p:sp>
      <p:sp>
        <p:nvSpPr>
          <p:cNvPr id="10" name="Minus Sign 9">
            <a:extLst>
              <a:ext uri="{FF2B5EF4-FFF2-40B4-BE49-F238E27FC236}">
                <a16:creationId xmlns:a16="http://schemas.microsoft.com/office/drawing/2014/main" id="{F2539EC5-E23A-4E89-BD09-BCB471F2A21B}"/>
              </a:ext>
            </a:extLst>
          </p:cNvPr>
          <p:cNvSpPr/>
          <p:nvPr/>
        </p:nvSpPr>
        <p:spPr>
          <a:xfrm>
            <a:off x="137160" y="2649805"/>
            <a:ext cx="5166360" cy="229814"/>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Tree>
    <p:extLst>
      <p:ext uri="{BB962C8B-B14F-4D97-AF65-F5344CB8AC3E}">
        <p14:creationId xmlns:p14="http://schemas.microsoft.com/office/powerpoint/2010/main" val="3049038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a:t>
            </a:r>
            <a:r>
              <a:rPr lang="en-US" dirty="0">
                <a:solidFill>
                  <a:srgbClr val="FFFFFF"/>
                </a:solidFill>
              </a:rPr>
              <a:t>Binding request parameters to method parameters with @RequestParam</a:t>
            </a:r>
          </a:p>
        </p:txBody>
      </p:sp>
      <p:sp>
        <p:nvSpPr>
          <p:cNvPr id="7" name="Rectangle: Top Corners Rounded 6">
            <a:extLst>
              <a:ext uri="{FF2B5EF4-FFF2-40B4-BE49-F238E27FC236}">
                <a16:creationId xmlns:a16="http://schemas.microsoft.com/office/drawing/2014/main" id="{D99CAAB0-B86A-4A72-8D26-4EBC015C7D49}"/>
              </a:ext>
            </a:extLst>
          </p:cNvPr>
          <p:cNvSpPr/>
          <p:nvPr/>
        </p:nvSpPr>
        <p:spPr>
          <a:xfrm flipV="1">
            <a:off x="3832576" y="3886200"/>
            <a:ext cx="10525043" cy="2413037"/>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4" name="TextBox 3">
            <a:extLst>
              <a:ext uri="{FF2B5EF4-FFF2-40B4-BE49-F238E27FC236}">
                <a16:creationId xmlns:a16="http://schemas.microsoft.com/office/drawing/2014/main" id="{C9ECA0F9-67E8-493B-B3E3-19637191D180}"/>
              </a:ext>
            </a:extLst>
          </p:cNvPr>
          <p:cNvSpPr txBox="1"/>
          <p:nvPr/>
        </p:nvSpPr>
        <p:spPr>
          <a:xfrm>
            <a:off x="4299220" y="4047396"/>
            <a:ext cx="10195560" cy="1051560"/>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@Controller</a:t>
            </a:r>
          </a:p>
          <a:p>
            <a:r>
              <a:rPr lang="en-US" sz="1800" dirty="0">
                <a:solidFill>
                  <a:schemeClr val="bg2"/>
                </a:solidFill>
                <a:latin typeface="IBM Plex Sans" panose="020B0503050203000203" pitchFamily="34" charset="0"/>
              </a:rPr>
              <a:t>@RequestMapping("/pets")</a:t>
            </a:r>
          </a:p>
          <a:p>
            <a:r>
              <a:rPr lang="en-US" sz="1800" dirty="0">
                <a:solidFill>
                  <a:schemeClr val="bg2"/>
                </a:solidFill>
                <a:latin typeface="IBM Plex Sans" panose="020B0503050203000203" pitchFamily="34" charset="0"/>
              </a:rPr>
              <a:t>@SessionAttributes("pet")</a:t>
            </a:r>
          </a:p>
          <a:p>
            <a:r>
              <a:rPr lang="en-US" sz="1800" dirty="0">
                <a:solidFill>
                  <a:schemeClr val="bg2"/>
                </a:solidFill>
                <a:latin typeface="IBM Plex Sans" panose="020B0503050203000203" pitchFamily="34" charset="0"/>
              </a:rPr>
              <a:t>public class EditPetForm {@RequestMapping(method = RequestMethod.GET)</a:t>
            </a:r>
          </a:p>
          <a:p>
            <a:r>
              <a:rPr lang="en-US" sz="1800" dirty="0">
                <a:solidFill>
                  <a:schemeClr val="bg2"/>
                </a:solidFill>
                <a:latin typeface="IBM Plex Sans" panose="020B0503050203000203" pitchFamily="34" charset="0"/>
              </a:rPr>
              <a:t>    public String setupForm(**@RequestParam("petId") int petId**, ModelMap model) {</a:t>
            </a:r>
          </a:p>
          <a:p>
            <a:r>
              <a:rPr lang="en-US" sz="1800" dirty="0">
                <a:solidFill>
                  <a:schemeClr val="bg2"/>
                </a:solidFill>
                <a:latin typeface="IBM Plex Sans" panose="020B0503050203000203" pitchFamily="34" charset="0"/>
              </a:rPr>
              <a:t>        Pet = this.clinic.loadPet(petId);</a:t>
            </a:r>
          </a:p>
          <a:p>
            <a:r>
              <a:rPr lang="en-US" sz="1800" dirty="0">
                <a:solidFill>
                  <a:schemeClr val="bg2"/>
                </a:solidFill>
                <a:latin typeface="IBM Plex Sans" panose="020B0503050203000203" pitchFamily="34" charset="0"/>
              </a:rPr>
              <a:t>}</a:t>
            </a:r>
          </a:p>
          <a:p>
            <a:pPr>
              <a:lnSpc>
                <a:spcPct val="105000"/>
              </a:lnSpc>
              <a:spcBef>
                <a:spcPts val="1000"/>
              </a:spcBef>
            </a:pPr>
            <a:endParaRPr lang="en-IN" sz="1800" dirty="0">
              <a:solidFill>
                <a:schemeClr val="bg2"/>
              </a:solidFill>
              <a:latin typeface="IBM Plex Sans" panose="020B0503050203000203" pitchFamily="34" charset="0"/>
              <a:ea typeface="IBM Plex Sans" charset="0"/>
              <a:cs typeface="IBM Plex Sans" charset="0"/>
            </a:endParaRPr>
          </a:p>
        </p:txBody>
      </p:sp>
      <p:sp>
        <p:nvSpPr>
          <p:cNvPr id="8" name="TextBox 7">
            <a:extLst>
              <a:ext uri="{FF2B5EF4-FFF2-40B4-BE49-F238E27FC236}">
                <a16:creationId xmlns:a16="http://schemas.microsoft.com/office/drawing/2014/main" id="{3C2097FF-5EB3-40BB-B07E-D4C1A72765A2}"/>
              </a:ext>
            </a:extLst>
          </p:cNvPr>
          <p:cNvSpPr txBox="1"/>
          <p:nvPr/>
        </p:nvSpPr>
        <p:spPr>
          <a:xfrm>
            <a:off x="3832576" y="3266169"/>
            <a:ext cx="4996066" cy="608362"/>
          </a:xfrm>
          <a:prstGeom prst="rect">
            <a:avLst/>
          </a:prstGeom>
          <a:solidFill>
            <a:schemeClr val="accent1">
              <a:lumMod val="60000"/>
              <a:lumOff val="40000"/>
            </a:schemeClr>
          </a:solidFill>
        </p:spPr>
        <p:txBody>
          <a:bodyPr wrap="square" lIns="91440" tIns="45720" rIns="91440" bIns="45720" rtlCol="0">
            <a:noAutofit/>
          </a:bodyPr>
          <a:lstStyle/>
          <a:p>
            <a:endParaRPr lang="en-US" sz="1800" dirty="0">
              <a:latin typeface="IBM Plex Sans" panose="020B0503050203000203" pitchFamily="34" charset="0"/>
            </a:endParaRPr>
          </a:p>
        </p:txBody>
      </p:sp>
      <p:sp>
        <p:nvSpPr>
          <p:cNvPr id="13" name="Flowchart: Process 12">
            <a:extLst>
              <a:ext uri="{FF2B5EF4-FFF2-40B4-BE49-F238E27FC236}">
                <a16:creationId xmlns:a16="http://schemas.microsoft.com/office/drawing/2014/main" id="{DED69AF6-6FF6-4785-91FF-3ACC22240092}"/>
              </a:ext>
            </a:extLst>
          </p:cNvPr>
          <p:cNvSpPr/>
          <p:nvPr/>
        </p:nvSpPr>
        <p:spPr>
          <a:xfrm>
            <a:off x="918509" y="3474720"/>
            <a:ext cx="2543368" cy="2687836"/>
          </a:xfrm>
          <a:prstGeom prst="flowChartProcess">
            <a:avLst/>
          </a:prstGeom>
          <a:noFill/>
          <a:ln>
            <a:solidFill>
              <a:srgbClr val="79BE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5" name="TextBox 4">
            <a:extLst>
              <a:ext uri="{FF2B5EF4-FFF2-40B4-BE49-F238E27FC236}">
                <a16:creationId xmlns:a16="http://schemas.microsoft.com/office/drawing/2014/main" id="{ACFF2635-C5F2-47B7-AEEF-6DA71F3660DF}"/>
              </a:ext>
            </a:extLst>
          </p:cNvPr>
          <p:cNvSpPr txBox="1"/>
          <p:nvPr/>
        </p:nvSpPr>
        <p:spPr>
          <a:xfrm>
            <a:off x="1088546" y="3697505"/>
            <a:ext cx="2236171" cy="2270384"/>
          </a:xfrm>
          <a:prstGeom prst="rect">
            <a:avLst/>
          </a:prstGeom>
        </p:spPr>
        <p:txBody>
          <a:bodyPr wrap="square" lIns="91440" tIns="45720" rIns="91440" bIns="45720" rtlCol="0">
            <a:noAutofit/>
          </a:bodyPr>
          <a:lstStyle/>
          <a:p>
            <a:r>
              <a:rPr lang="en-US" sz="1800" dirty="0">
                <a:latin typeface="IBM Plex Sans" panose="020B0503050203000203" pitchFamily="34" charset="0"/>
              </a:rPr>
              <a:t>Use the @RequestParam annotation to bind request parameters to a method parameter in your controller.</a:t>
            </a:r>
          </a:p>
          <a:p>
            <a:pPr marL="285750" indent="-285750">
              <a:buFont typeface="Arial" panose="020B0604020202020204" pitchFamily="34" charset="0"/>
              <a:buChar char="•"/>
            </a:pPr>
            <a:endParaRPr lang="en-US"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p:txBody>
      </p:sp>
      <p:sp>
        <p:nvSpPr>
          <p:cNvPr id="14" name="TextBox 13">
            <a:extLst>
              <a:ext uri="{FF2B5EF4-FFF2-40B4-BE49-F238E27FC236}">
                <a16:creationId xmlns:a16="http://schemas.microsoft.com/office/drawing/2014/main" id="{53AA5CCC-0546-4C5C-B051-5592DC3C7D1A}"/>
              </a:ext>
            </a:extLst>
          </p:cNvPr>
          <p:cNvSpPr txBox="1"/>
          <p:nvPr/>
        </p:nvSpPr>
        <p:spPr>
          <a:xfrm>
            <a:off x="1367741" y="5021944"/>
            <a:ext cx="914400" cy="914400"/>
          </a:xfrm>
          <a:prstGeom prst="rect">
            <a:avLst/>
          </a:prstGeom>
        </p:spPr>
        <p:txBody>
          <a:bodyPr wrap="none" lIns="91440" tIns="45720" rIns="91440" bIns="45720" rtlCol="0">
            <a:noAutofit/>
          </a:bodyPr>
          <a:lstStyle/>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15" name="TextBox 14">
            <a:extLst>
              <a:ext uri="{FF2B5EF4-FFF2-40B4-BE49-F238E27FC236}">
                <a16:creationId xmlns:a16="http://schemas.microsoft.com/office/drawing/2014/main" id="{FDF68469-E95C-4570-AE57-525AC700DC2B}"/>
              </a:ext>
            </a:extLst>
          </p:cNvPr>
          <p:cNvSpPr txBox="1"/>
          <p:nvPr/>
        </p:nvSpPr>
        <p:spPr>
          <a:xfrm rot="16200000">
            <a:off x="-501972" y="4523005"/>
            <a:ext cx="2493170" cy="396598"/>
          </a:xfrm>
          <a:prstGeom prst="rect">
            <a:avLst/>
          </a:prstGeom>
          <a:solidFill>
            <a:schemeClr val="bg2">
              <a:lumMod val="65000"/>
            </a:schemeClr>
          </a:solidFill>
        </p:spPr>
        <p:txBody>
          <a:bodyPr wrap="square" lIns="91440" tIns="45720" rIns="91440" bIns="45720" rtlCol="0">
            <a:noAutofit/>
          </a:bodyPr>
          <a:lstStyle/>
          <a:p>
            <a:pPr>
              <a:lnSpc>
                <a:spcPct val="105000"/>
              </a:lnSpc>
              <a:spcBef>
                <a:spcPts val="1000"/>
              </a:spcBef>
            </a:pPr>
            <a:r>
              <a:rPr lang="en-US" sz="2000" b="1" dirty="0">
                <a:latin typeface="IBM Plex Sans" panose="020B0503050203000203" pitchFamily="34" charset="0"/>
              </a:rPr>
              <a:t>  </a:t>
            </a:r>
            <a:r>
              <a:rPr lang="en-US" sz="2000" b="1" dirty="0"/>
              <a:t>@RequestParam </a:t>
            </a:r>
            <a:endParaRPr lang="en-IN" sz="2000" b="1" dirty="0">
              <a:solidFill>
                <a:schemeClr val="tx1"/>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FD11BD33-7886-41F4-BF1F-1CAFDDC92097}"/>
              </a:ext>
            </a:extLst>
          </p:cNvPr>
          <p:cNvSpPr txBox="1"/>
          <p:nvPr/>
        </p:nvSpPr>
        <p:spPr>
          <a:xfrm>
            <a:off x="3933460" y="3405379"/>
            <a:ext cx="4976802" cy="448433"/>
          </a:xfrm>
          <a:prstGeom prst="rect">
            <a:avLst/>
          </a:prstGeom>
        </p:spPr>
        <p:txBody>
          <a:bodyPr wrap="square" lIns="91440" tIns="45720" rIns="91440" bIns="45720" rtlCol="0">
            <a:noAutofit/>
          </a:bodyPr>
          <a:lstStyle/>
          <a:p>
            <a:r>
              <a:rPr lang="en-US" sz="1800" dirty="0">
                <a:latin typeface="IBM Plex Sans" panose="020B0503050203000203" pitchFamily="34" charset="0"/>
              </a:rPr>
              <a:t>This example code snippet shows the usage:</a:t>
            </a:r>
          </a:p>
        </p:txBody>
      </p:sp>
    </p:spTree>
    <p:extLst>
      <p:ext uri="{BB962C8B-B14F-4D97-AF65-F5344CB8AC3E}">
        <p14:creationId xmlns:p14="http://schemas.microsoft.com/office/powerpoint/2010/main" val="941126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a:t>
            </a:r>
            <a:r>
              <a:rPr lang="en-US" dirty="0">
                <a:solidFill>
                  <a:srgbClr val="FFFFFF"/>
                </a:solidFill>
              </a:rPr>
              <a:t>Mapping the request body with the @RequestBody annotation</a:t>
            </a:r>
          </a:p>
        </p:txBody>
      </p:sp>
      <p:sp>
        <p:nvSpPr>
          <p:cNvPr id="7" name="Rectangle: Top Corners Rounded 6">
            <a:extLst>
              <a:ext uri="{FF2B5EF4-FFF2-40B4-BE49-F238E27FC236}">
                <a16:creationId xmlns:a16="http://schemas.microsoft.com/office/drawing/2014/main" id="{D99CAAB0-B86A-4A72-8D26-4EBC015C7D49}"/>
              </a:ext>
            </a:extLst>
          </p:cNvPr>
          <p:cNvSpPr/>
          <p:nvPr/>
        </p:nvSpPr>
        <p:spPr>
          <a:xfrm flipV="1">
            <a:off x="4333126" y="4183958"/>
            <a:ext cx="9709278" cy="1544191"/>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4" name="TextBox 3">
            <a:extLst>
              <a:ext uri="{FF2B5EF4-FFF2-40B4-BE49-F238E27FC236}">
                <a16:creationId xmlns:a16="http://schemas.microsoft.com/office/drawing/2014/main" id="{C9ECA0F9-67E8-493B-B3E3-19637191D180}"/>
              </a:ext>
            </a:extLst>
          </p:cNvPr>
          <p:cNvSpPr txBox="1"/>
          <p:nvPr/>
        </p:nvSpPr>
        <p:spPr>
          <a:xfrm>
            <a:off x="4799769" y="4345156"/>
            <a:ext cx="9144831" cy="1051560"/>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@RequestMapping(value = "/something", method = RequestMethod.PUT)</a:t>
            </a:r>
          </a:p>
          <a:p>
            <a:r>
              <a:rPr lang="en-US" sz="1800" dirty="0">
                <a:solidFill>
                  <a:schemeClr val="bg2"/>
                </a:solidFill>
                <a:latin typeface="IBM Plex Sans" panose="020B0503050203000203" pitchFamily="34" charset="0"/>
              </a:rPr>
              <a:t>public void handle(@RequestBody String body, Writer writer) throws IOException {</a:t>
            </a:r>
          </a:p>
          <a:p>
            <a:r>
              <a:rPr lang="en-US" sz="1800" dirty="0">
                <a:solidFill>
                  <a:schemeClr val="bg2"/>
                </a:solidFill>
                <a:latin typeface="IBM Plex Sans" panose="020B0503050203000203" pitchFamily="34" charset="0"/>
              </a:rPr>
              <a:t>    writer.write(body);</a:t>
            </a:r>
          </a:p>
          <a:p>
            <a:r>
              <a:rPr lang="en-US" sz="1800" dirty="0">
                <a:solidFill>
                  <a:schemeClr val="bg2"/>
                </a:solidFill>
                <a:latin typeface="IBM Plex Sans" panose="020B0503050203000203" pitchFamily="34" charset="0"/>
              </a:rPr>
              <a:t>}</a:t>
            </a:r>
            <a:endParaRPr lang="en-IN" sz="1800" dirty="0">
              <a:solidFill>
                <a:schemeClr val="bg2"/>
              </a:solidFill>
              <a:latin typeface="IBM Plex Sans" panose="020B0503050203000203" pitchFamily="34" charset="0"/>
              <a:ea typeface="IBM Plex Sans" charset="0"/>
              <a:cs typeface="IBM Plex Sans" charset="0"/>
            </a:endParaRPr>
          </a:p>
        </p:txBody>
      </p:sp>
      <p:sp>
        <p:nvSpPr>
          <p:cNvPr id="8" name="TextBox 7">
            <a:extLst>
              <a:ext uri="{FF2B5EF4-FFF2-40B4-BE49-F238E27FC236}">
                <a16:creationId xmlns:a16="http://schemas.microsoft.com/office/drawing/2014/main" id="{3C2097FF-5EB3-40BB-B07E-D4C1A72765A2}"/>
              </a:ext>
            </a:extLst>
          </p:cNvPr>
          <p:cNvSpPr txBox="1"/>
          <p:nvPr/>
        </p:nvSpPr>
        <p:spPr>
          <a:xfrm>
            <a:off x="4333125" y="3703139"/>
            <a:ext cx="1653824" cy="469152"/>
          </a:xfrm>
          <a:prstGeom prst="rect">
            <a:avLst/>
          </a:prstGeom>
          <a:solidFill>
            <a:schemeClr val="accent1">
              <a:lumMod val="60000"/>
              <a:lumOff val="40000"/>
            </a:schemeClr>
          </a:solidFill>
        </p:spPr>
        <p:txBody>
          <a:bodyPr wrap="square" lIns="91440" tIns="45720" rIns="91440" bIns="45720" rtlCol="0">
            <a:noAutofit/>
          </a:bodyPr>
          <a:lstStyle/>
          <a:p>
            <a:endParaRPr lang="en-US" sz="1800" dirty="0">
              <a:latin typeface="IBM Plex Sans" panose="020B0503050203000203" pitchFamily="34" charset="0"/>
            </a:endParaRPr>
          </a:p>
        </p:txBody>
      </p:sp>
      <p:sp>
        <p:nvSpPr>
          <p:cNvPr id="13" name="Flowchart: Process 12">
            <a:extLst>
              <a:ext uri="{FF2B5EF4-FFF2-40B4-BE49-F238E27FC236}">
                <a16:creationId xmlns:a16="http://schemas.microsoft.com/office/drawing/2014/main" id="{DED69AF6-6FF6-4785-91FF-3ACC22240092}"/>
              </a:ext>
            </a:extLst>
          </p:cNvPr>
          <p:cNvSpPr/>
          <p:nvPr/>
        </p:nvSpPr>
        <p:spPr>
          <a:xfrm>
            <a:off x="918509" y="3474720"/>
            <a:ext cx="2543368" cy="2687836"/>
          </a:xfrm>
          <a:prstGeom prst="flowChartProcess">
            <a:avLst/>
          </a:prstGeom>
          <a:noFill/>
          <a:ln>
            <a:solidFill>
              <a:srgbClr val="79BE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5" name="TextBox 4">
            <a:extLst>
              <a:ext uri="{FF2B5EF4-FFF2-40B4-BE49-F238E27FC236}">
                <a16:creationId xmlns:a16="http://schemas.microsoft.com/office/drawing/2014/main" id="{ACFF2635-C5F2-47B7-AEEF-6DA71F3660DF}"/>
              </a:ext>
            </a:extLst>
          </p:cNvPr>
          <p:cNvSpPr txBox="1"/>
          <p:nvPr/>
        </p:nvSpPr>
        <p:spPr>
          <a:xfrm>
            <a:off x="1088546" y="3697505"/>
            <a:ext cx="2236171" cy="2270384"/>
          </a:xfrm>
          <a:prstGeom prst="rect">
            <a:avLst/>
          </a:prstGeom>
        </p:spPr>
        <p:txBody>
          <a:bodyPr wrap="square" lIns="91440" tIns="45720" rIns="91440" bIns="45720" rtlCol="0">
            <a:noAutofit/>
          </a:bodyPr>
          <a:lstStyle/>
          <a:p>
            <a:r>
              <a:rPr lang="en-US" sz="1800" dirty="0">
                <a:latin typeface="IBM Plex Sans" panose="020B0503050203000203" pitchFamily="34" charset="0"/>
              </a:rPr>
              <a:t>The @RequestBody method parameter annotation indicates that a method parameter should be bound to the value of the HTTP request body.</a:t>
            </a:r>
            <a:endParaRPr lang="en-US"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p:txBody>
      </p:sp>
      <p:sp>
        <p:nvSpPr>
          <p:cNvPr id="14" name="TextBox 13">
            <a:extLst>
              <a:ext uri="{FF2B5EF4-FFF2-40B4-BE49-F238E27FC236}">
                <a16:creationId xmlns:a16="http://schemas.microsoft.com/office/drawing/2014/main" id="{53AA5CCC-0546-4C5C-B051-5592DC3C7D1A}"/>
              </a:ext>
            </a:extLst>
          </p:cNvPr>
          <p:cNvSpPr txBox="1"/>
          <p:nvPr/>
        </p:nvSpPr>
        <p:spPr>
          <a:xfrm>
            <a:off x="1367741" y="5021944"/>
            <a:ext cx="914400" cy="914400"/>
          </a:xfrm>
          <a:prstGeom prst="rect">
            <a:avLst/>
          </a:prstGeom>
        </p:spPr>
        <p:txBody>
          <a:bodyPr wrap="none" lIns="91440" tIns="45720" rIns="91440" bIns="45720" rtlCol="0">
            <a:noAutofit/>
          </a:bodyPr>
          <a:lstStyle/>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15" name="TextBox 14">
            <a:extLst>
              <a:ext uri="{FF2B5EF4-FFF2-40B4-BE49-F238E27FC236}">
                <a16:creationId xmlns:a16="http://schemas.microsoft.com/office/drawing/2014/main" id="{FDF68469-E95C-4570-AE57-525AC700DC2B}"/>
              </a:ext>
            </a:extLst>
          </p:cNvPr>
          <p:cNvSpPr txBox="1"/>
          <p:nvPr/>
        </p:nvSpPr>
        <p:spPr>
          <a:xfrm rot="16200000">
            <a:off x="-501972" y="4523005"/>
            <a:ext cx="2493170" cy="396598"/>
          </a:xfrm>
          <a:prstGeom prst="rect">
            <a:avLst/>
          </a:prstGeom>
          <a:solidFill>
            <a:schemeClr val="bg2">
              <a:lumMod val="65000"/>
            </a:schemeClr>
          </a:solidFill>
        </p:spPr>
        <p:txBody>
          <a:bodyPr wrap="square" lIns="91440" tIns="45720" rIns="91440" bIns="45720" rtlCol="0">
            <a:noAutofit/>
          </a:bodyPr>
          <a:lstStyle/>
          <a:p>
            <a:pPr>
              <a:lnSpc>
                <a:spcPct val="105000"/>
              </a:lnSpc>
              <a:spcBef>
                <a:spcPts val="1000"/>
              </a:spcBef>
            </a:pPr>
            <a:r>
              <a:rPr lang="en-US" sz="2000" dirty="0">
                <a:latin typeface="IBM Plex Sans" panose="020B0503050203000203" pitchFamily="34" charset="0"/>
              </a:rPr>
              <a:t>   </a:t>
            </a:r>
            <a:r>
              <a:rPr lang="en-US" sz="2000" dirty="0"/>
              <a:t> </a:t>
            </a:r>
            <a:r>
              <a:rPr lang="en-US" sz="2000" b="1" dirty="0"/>
              <a:t>@RequestBody</a:t>
            </a:r>
            <a:r>
              <a:rPr lang="en-US" sz="2000" dirty="0"/>
              <a:t> </a:t>
            </a:r>
            <a:endParaRPr lang="en-IN" sz="2000" dirty="0">
              <a:solidFill>
                <a:schemeClr val="tx1"/>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FD11BD33-7886-41F4-BF1F-1CAFDDC92097}"/>
              </a:ext>
            </a:extLst>
          </p:cNvPr>
          <p:cNvSpPr txBox="1"/>
          <p:nvPr/>
        </p:nvSpPr>
        <p:spPr>
          <a:xfrm>
            <a:off x="4434009" y="3757807"/>
            <a:ext cx="1461500" cy="448433"/>
          </a:xfrm>
          <a:prstGeom prst="rect">
            <a:avLst/>
          </a:prstGeom>
        </p:spPr>
        <p:txBody>
          <a:bodyPr wrap="square" lIns="91440" tIns="45720" rIns="91440" bIns="45720" rtlCol="0">
            <a:noAutofit/>
          </a:bodyPr>
          <a:lstStyle/>
          <a:p>
            <a:r>
              <a:rPr lang="en-US" sz="1800" dirty="0">
                <a:latin typeface="IBM Plex Sans" panose="020B0503050203000203" pitchFamily="34" charset="0"/>
              </a:rPr>
              <a:t>Example:</a:t>
            </a:r>
          </a:p>
        </p:txBody>
      </p:sp>
    </p:spTree>
    <p:extLst>
      <p:ext uri="{BB962C8B-B14F-4D97-AF65-F5344CB8AC3E}">
        <p14:creationId xmlns:p14="http://schemas.microsoft.com/office/powerpoint/2010/main" val="3275063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a:t>
            </a:r>
            <a:r>
              <a:rPr lang="en-US" dirty="0">
                <a:solidFill>
                  <a:srgbClr val="FFFFFF"/>
                </a:solidFill>
              </a:rPr>
              <a:t>Mapping the response body with the @ResponseBody annotation</a:t>
            </a:r>
          </a:p>
        </p:txBody>
      </p:sp>
      <p:sp>
        <p:nvSpPr>
          <p:cNvPr id="7" name="Rectangle: Top Corners Rounded 6">
            <a:extLst>
              <a:ext uri="{FF2B5EF4-FFF2-40B4-BE49-F238E27FC236}">
                <a16:creationId xmlns:a16="http://schemas.microsoft.com/office/drawing/2014/main" id="{D99CAAB0-B86A-4A72-8D26-4EBC015C7D49}"/>
              </a:ext>
            </a:extLst>
          </p:cNvPr>
          <p:cNvSpPr/>
          <p:nvPr/>
        </p:nvSpPr>
        <p:spPr>
          <a:xfrm flipV="1">
            <a:off x="4333126" y="4183957"/>
            <a:ext cx="9709278" cy="1862672"/>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4" name="TextBox 3">
            <a:extLst>
              <a:ext uri="{FF2B5EF4-FFF2-40B4-BE49-F238E27FC236}">
                <a16:creationId xmlns:a16="http://schemas.microsoft.com/office/drawing/2014/main" id="{C9ECA0F9-67E8-493B-B3E3-19637191D180}"/>
              </a:ext>
            </a:extLst>
          </p:cNvPr>
          <p:cNvSpPr txBox="1"/>
          <p:nvPr/>
        </p:nvSpPr>
        <p:spPr>
          <a:xfrm>
            <a:off x="4615349" y="4356822"/>
            <a:ext cx="9144831" cy="1701473"/>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@RequestMapping(value = "/something", method = RequestMethod.PUT)</a:t>
            </a:r>
          </a:p>
          <a:p>
            <a:r>
              <a:rPr lang="en-US" sz="1800" dirty="0">
                <a:solidFill>
                  <a:schemeClr val="bg2"/>
                </a:solidFill>
                <a:latin typeface="IBM Plex Sans" panose="020B0503050203000203" pitchFamily="34" charset="0"/>
              </a:rPr>
              <a:t>@ResponseBody</a:t>
            </a:r>
          </a:p>
          <a:p>
            <a:r>
              <a:rPr lang="en-US" sz="1800" dirty="0">
                <a:solidFill>
                  <a:schemeClr val="bg2"/>
                </a:solidFill>
                <a:latin typeface="IBM Plex Sans" panose="020B0503050203000203" pitchFamily="34" charset="0"/>
              </a:rPr>
              <a:t>public String helloWorld() {</a:t>
            </a:r>
          </a:p>
          <a:p>
            <a:r>
              <a:rPr lang="en-US" sz="1800" dirty="0">
                <a:solidFill>
                  <a:schemeClr val="bg2"/>
                </a:solidFill>
                <a:latin typeface="IBM Plex Sans" panose="020B0503050203000203" pitchFamily="34" charset="0"/>
              </a:rPr>
              <a:t>    return "Hello World";</a:t>
            </a:r>
          </a:p>
          <a:p>
            <a:r>
              <a:rPr lang="en-US" sz="1800" dirty="0">
                <a:solidFill>
                  <a:schemeClr val="bg2"/>
                </a:solidFill>
                <a:latin typeface="IBM Plex Sans" panose="020B0503050203000203" pitchFamily="34" charset="0"/>
              </a:rPr>
              <a:t>}</a:t>
            </a:r>
          </a:p>
        </p:txBody>
      </p:sp>
      <p:sp>
        <p:nvSpPr>
          <p:cNvPr id="8" name="TextBox 7">
            <a:extLst>
              <a:ext uri="{FF2B5EF4-FFF2-40B4-BE49-F238E27FC236}">
                <a16:creationId xmlns:a16="http://schemas.microsoft.com/office/drawing/2014/main" id="{3C2097FF-5EB3-40BB-B07E-D4C1A72765A2}"/>
              </a:ext>
            </a:extLst>
          </p:cNvPr>
          <p:cNvSpPr txBox="1"/>
          <p:nvPr/>
        </p:nvSpPr>
        <p:spPr>
          <a:xfrm>
            <a:off x="4333125" y="3703139"/>
            <a:ext cx="1653824" cy="469152"/>
          </a:xfrm>
          <a:prstGeom prst="rect">
            <a:avLst/>
          </a:prstGeom>
          <a:solidFill>
            <a:schemeClr val="accent1">
              <a:lumMod val="60000"/>
              <a:lumOff val="40000"/>
            </a:schemeClr>
          </a:solidFill>
        </p:spPr>
        <p:txBody>
          <a:bodyPr wrap="square" lIns="91440" tIns="45720" rIns="91440" bIns="45720" rtlCol="0">
            <a:noAutofit/>
          </a:bodyPr>
          <a:lstStyle/>
          <a:p>
            <a:endParaRPr lang="en-US" sz="1800" dirty="0">
              <a:latin typeface="IBM Plex Sans" panose="020B0503050203000203" pitchFamily="34" charset="0"/>
            </a:endParaRPr>
          </a:p>
        </p:txBody>
      </p:sp>
      <p:sp>
        <p:nvSpPr>
          <p:cNvPr id="13" name="Flowchart: Process 12">
            <a:extLst>
              <a:ext uri="{FF2B5EF4-FFF2-40B4-BE49-F238E27FC236}">
                <a16:creationId xmlns:a16="http://schemas.microsoft.com/office/drawing/2014/main" id="{DED69AF6-6FF6-4785-91FF-3ACC22240092}"/>
              </a:ext>
            </a:extLst>
          </p:cNvPr>
          <p:cNvSpPr/>
          <p:nvPr/>
        </p:nvSpPr>
        <p:spPr>
          <a:xfrm>
            <a:off x="909739" y="2788920"/>
            <a:ext cx="3104851" cy="4069080"/>
          </a:xfrm>
          <a:prstGeom prst="flowChartProcess">
            <a:avLst/>
          </a:prstGeom>
          <a:noFill/>
          <a:ln>
            <a:solidFill>
              <a:srgbClr val="79BE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5" name="TextBox 4">
            <a:extLst>
              <a:ext uri="{FF2B5EF4-FFF2-40B4-BE49-F238E27FC236}">
                <a16:creationId xmlns:a16="http://schemas.microsoft.com/office/drawing/2014/main" id="{ACFF2635-C5F2-47B7-AEEF-6DA71F3660DF}"/>
              </a:ext>
            </a:extLst>
          </p:cNvPr>
          <p:cNvSpPr txBox="1"/>
          <p:nvPr/>
        </p:nvSpPr>
        <p:spPr>
          <a:xfrm>
            <a:off x="1061797" y="2870196"/>
            <a:ext cx="2934814" cy="3846296"/>
          </a:xfrm>
          <a:prstGeom prst="rect">
            <a:avLst/>
          </a:prstGeom>
        </p:spPr>
        <p:txBody>
          <a:bodyPr wrap="square" lIns="91440" tIns="45720" rIns="91440" bIns="45720" rtlCol="0">
            <a:noAutofit/>
          </a:bodyPr>
          <a:lstStyle/>
          <a:p>
            <a:r>
              <a:rPr lang="en-US" sz="1800" dirty="0">
                <a:latin typeface="IBM Plex Sans" panose="020B0503050203000203" pitchFamily="34" charset="0"/>
              </a:rPr>
              <a:t>The @ResponseBody annotation is similar to @RequestBody. </a:t>
            </a:r>
          </a:p>
          <a:p>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This annotation can be put on a method.</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It indicates that the return type should be written straight to the HTTP response body (and not placed in a Model, or interpreted as a view name).</a:t>
            </a:r>
            <a:endParaRPr lang="en-US"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p:txBody>
      </p:sp>
      <p:sp>
        <p:nvSpPr>
          <p:cNvPr id="14" name="TextBox 13">
            <a:extLst>
              <a:ext uri="{FF2B5EF4-FFF2-40B4-BE49-F238E27FC236}">
                <a16:creationId xmlns:a16="http://schemas.microsoft.com/office/drawing/2014/main" id="{53AA5CCC-0546-4C5C-B051-5592DC3C7D1A}"/>
              </a:ext>
            </a:extLst>
          </p:cNvPr>
          <p:cNvSpPr txBox="1"/>
          <p:nvPr/>
        </p:nvSpPr>
        <p:spPr>
          <a:xfrm>
            <a:off x="1358972" y="4336144"/>
            <a:ext cx="914400" cy="914400"/>
          </a:xfrm>
          <a:prstGeom prst="rect">
            <a:avLst/>
          </a:prstGeom>
        </p:spPr>
        <p:txBody>
          <a:bodyPr wrap="none" lIns="91440" tIns="45720" rIns="91440" bIns="45720" rtlCol="0">
            <a:noAutofit/>
          </a:bodyPr>
          <a:lstStyle/>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15" name="TextBox 14">
            <a:extLst>
              <a:ext uri="{FF2B5EF4-FFF2-40B4-BE49-F238E27FC236}">
                <a16:creationId xmlns:a16="http://schemas.microsoft.com/office/drawing/2014/main" id="{FDF68469-E95C-4570-AE57-525AC700DC2B}"/>
              </a:ext>
            </a:extLst>
          </p:cNvPr>
          <p:cNvSpPr txBox="1"/>
          <p:nvPr/>
        </p:nvSpPr>
        <p:spPr>
          <a:xfrm rot="16200000">
            <a:off x="-510741" y="3837205"/>
            <a:ext cx="2493170" cy="396598"/>
          </a:xfrm>
          <a:prstGeom prst="rect">
            <a:avLst/>
          </a:prstGeom>
          <a:solidFill>
            <a:schemeClr val="bg2">
              <a:lumMod val="65000"/>
            </a:schemeClr>
          </a:solidFill>
        </p:spPr>
        <p:txBody>
          <a:bodyPr wrap="square" lIns="91440" tIns="45720" rIns="91440" bIns="45720" rtlCol="0">
            <a:noAutofit/>
          </a:bodyPr>
          <a:lstStyle/>
          <a:p>
            <a:pPr>
              <a:lnSpc>
                <a:spcPct val="105000"/>
              </a:lnSpc>
              <a:spcBef>
                <a:spcPts val="1000"/>
              </a:spcBef>
            </a:pPr>
            <a:r>
              <a:rPr lang="en-US" sz="2000" b="1" dirty="0">
                <a:latin typeface="IBM Plex Sans" panose="020B0503050203000203" pitchFamily="34" charset="0"/>
              </a:rPr>
              <a:t> </a:t>
            </a:r>
            <a:r>
              <a:rPr lang="en-US" sz="2000" b="1" dirty="0"/>
              <a:t> @ResponseBody </a:t>
            </a:r>
            <a:endParaRPr lang="en-IN" sz="2000" b="1" dirty="0">
              <a:solidFill>
                <a:schemeClr val="tx1"/>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FD11BD33-7886-41F4-BF1F-1CAFDDC92097}"/>
              </a:ext>
            </a:extLst>
          </p:cNvPr>
          <p:cNvSpPr txBox="1"/>
          <p:nvPr/>
        </p:nvSpPr>
        <p:spPr>
          <a:xfrm>
            <a:off x="4434009" y="3757807"/>
            <a:ext cx="1461500" cy="448433"/>
          </a:xfrm>
          <a:prstGeom prst="rect">
            <a:avLst/>
          </a:prstGeom>
        </p:spPr>
        <p:txBody>
          <a:bodyPr wrap="square" lIns="91440" tIns="45720" rIns="91440" bIns="45720" rtlCol="0">
            <a:noAutofit/>
          </a:bodyPr>
          <a:lstStyle/>
          <a:p>
            <a:r>
              <a:rPr lang="en-US" sz="1800" dirty="0">
                <a:latin typeface="IBM Plex Sans" panose="020B0503050203000203" pitchFamily="34" charset="0"/>
              </a:rPr>
              <a:t>Example:</a:t>
            </a:r>
          </a:p>
        </p:txBody>
      </p:sp>
    </p:spTree>
    <p:extLst>
      <p:ext uri="{BB962C8B-B14F-4D97-AF65-F5344CB8AC3E}">
        <p14:creationId xmlns:p14="http://schemas.microsoft.com/office/powerpoint/2010/main" val="1697047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a:t>
            </a:r>
            <a:r>
              <a:rPr lang="en-US" dirty="0">
                <a:solidFill>
                  <a:srgbClr val="FFFFFF"/>
                </a:solidFill>
              </a:rPr>
              <a:t>Creating REST controllers with the @RestController annotation</a:t>
            </a: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9" name="TextBox 8">
            <a:extLst>
              <a:ext uri="{FF2B5EF4-FFF2-40B4-BE49-F238E27FC236}">
                <a16:creationId xmlns:a16="http://schemas.microsoft.com/office/drawing/2014/main" id="{8A4765FD-2961-485B-94DC-36953DA97554}"/>
              </a:ext>
            </a:extLst>
          </p:cNvPr>
          <p:cNvSpPr txBox="1"/>
          <p:nvPr/>
        </p:nvSpPr>
        <p:spPr>
          <a:xfrm rot="16200000">
            <a:off x="521075" y="3723244"/>
            <a:ext cx="2493170" cy="396598"/>
          </a:xfrm>
          <a:prstGeom prst="rect">
            <a:avLst/>
          </a:prstGeom>
          <a:solidFill>
            <a:schemeClr val="bg2">
              <a:lumMod val="65000"/>
            </a:schemeClr>
          </a:solidFill>
        </p:spPr>
        <p:txBody>
          <a:bodyPr wrap="square" lIns="91440" tIns="45720" rIns="91440" bIns="45720" rtlCol="0">
            <a:noAutofit/>
          </a:bodyPr>
          <a:lstStyle/>
          <a:p>
            <a:pPr>
              <a:lnSpc>
                <a:spcPct val="105000"/>
              </a:lnSpc>
              <a:spcBef>
                <a:spcPts val="1000"/>
              </a:spcBef>
            </a:pPr>
            <a:r>
              <a:rPr lang="en-US" sz="2000" b="1" dirty="0">
                <a:latin typeface="IBM Plex Sans" panose="020B0503050203000203" pitchFamily="34" charset="0"/>
              </a:rPr>
              <a:t> </a:t>
            </a:r>
            <a:r>
              <a:rPr lang="en-US" sz="2000" b="1" dirty="0"/>
              <a:t> </a:t>
            </a:r>
            <a:r>
              <a:rPr lang="en-US" sz="2000" b="1" dirty="0">
                <a:latin typeface="IBM Plex Sans" panose="020B0503050203000203" pitchFamily="34" charset="0"/>
              </a:rPr>
              <a:t>@RestController</a:t>
            </a:r>
            <a:r>
              <a:rPr lang="en-US" sz="2000" dirty="0">
                <a:latin typeface="IBM Plex Sans" panose="020B0503050203000203" pitchFamily="34" charset="0"/>
              </a:rPr>
              <a:t> </a:t>
            </a:r>
            <a:endParaRPr lang="en-IN" sz="2000" dirty="0"/>
          </a:p>
          <a:p>
            <a:pPr>
              <a:lnSpc>
                <a:spcPct val="105000"/>
              </a:lnSpc>
              <a:spcBef>
                <a:spcPts val="1000"/>
              </a:spcBef>
            </a:pPr>
            <a:endParaRPr lang="en-IN" sz="2000" b="1" dirty="0">
              <a:solidFill>
                <a:schemeClr val="tx1"/>
              </a:solidFill>
              <a:latin typeface="IBM Plex Sans" charset="0"/>
              <a:ea typeface="IBM Plex Sans" charset="0"/>
              <a:cs typeface="IBM Plex Sans" charset="0"/>
            </a:endParaRPr>
          </a:p>
        </p:txBody>
      </p:sp>
      <p:sp>
        <p:nvSpPr>
          <p:cNvPr id="10" name="Flowchart: Process 9">
            <a:extLst>
              <a:ext uri="{FF2B5EF4-FFF2-40B4-BE49-F238E27FC236}">
                <a16:creationId xmlns:a16="http://schemas.microsoft.com/office/drawing/2014/main" id="{D55C2B7F-642C-4C2E-B2AF-E29E12C1651F}"/>
              </a:ext>
            </a:extLst>
          </p:cNvPr>
          <p:cNvSpPr/>
          <p:nvPr/>
        </p:nvSpPr>
        <p:spPr>
          <a:xfrm>
            <a:off x="1960281" y="2701175"/>
            <a:ext cx="11389959" cy="1700989"/>
          </a:xfrm>
          <a:prstGeom prst="flowChartProcess">
            <a:avLst/>
          </a:prstGeom>
          <a:solidFill>
            <a:schemeClr val="accent2">
              <a:lumMod val="20000"/>
              <a:lumOff val="80000"/>
            </a:schemeClr>
          </a:solidFill>
          <a:ln>
            <a:solidFill>
              <a:srgbClr val="79BE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1" name="TextBox 10">
            <a:extLst>
              <a:ext uri="{FF2B5EF4-FFF2-40B4-BE49-F238E27FC236}">
                <a16:creationId xmlns:a16="http://schemas.microsoft.com/office/drawing/2014/main" id="{BAB4B846-9634-4F81-91AD-39A46221BABF}"/>
              </a:ext>
            </a:extLst>
          </p:cNvPr>
          <p:cNvSpPr txBox="1"/>
          <p:nvPr/>
        </p:nvSpPr>
        <p:spPr>
          <a:xfrm>
            <a:off x="2814081" y="2822836"/>
            <a:ext cx="10353280" cy="1361010"/>
          </a:xfrm>
          <a:prstGeom prst="rect">
            <a:avLst/>
          </a:prstGeom>
        </p:spPr>
        <p:txBody>
          <a:bodyPr wrap="square" lIns="91440" tIns="45720" rIns="91440" bIns="45720" rtlCol="0">
            <a:noAutofit/>
          </a:bodyPr>
          <a:lstStyle/>
          <a:p>
            <a:pPr lvl="0">
              <a:lnSpc>
                <a:spcPct val="100000"/>
              </a:lnSpc>
            </a:pPr>
            <a:r>
              <a:rPr lang="en-US" sz="1800" dirty="0">
                <a:latin typeface="IBM Plex Sans" panose="020B0503050203000203" pitchFamily="34" charset="0"/>
              </a:rPr>
              <a:t>It is very common to have controllers implement a REST API, thus serving only JSON, XML, or custom MediaType content. </a:t>
            </a:r>
          </a:p>
          <a:p>
            <a:pPr lvl="0">
              <a:lnSpc>
                <a:spcPct val="100000"/>
              </a:lnSpc>
            </a:pPr>
            <a:endParaRPr lang="en-US" sz="1800" dirty="0">
              <a:latin typeface="IBM Plex Sans" panose="020B0503050203000203" pitchFamily="34" charset="0"/>
            </a:endParaRPr>
          </a:p>
          <a:p>
            <a:pPr lvl="0">
              <a:lnSpc>
                <a:spcPct val="100000"/>
              </a:lnSpc>
            </a:pPr>
            <a:r>
              <a:rPr lang="en-US" sz="1800" dirty="0">
                <a:latin typeface="IBM Plex Sans" panose="020B0503050203000203" pitchFamily="34" charset="0"/>
              </a:rPr>
              <a:t>For convenience, instead of annotating all your @RequestMapping methods with @ResponseBody, you can annotate your Controller Class with @RestController.</a:t>
            </a:r>
          </a:p>
          <a:p>
            <a:endParaRPr lang="en-US" sz="1800" dirty="0">
              <a:solidFill>
                <a:schemeClr val="bg1"/>
              </a:solidFill>
              <a:latin typeface="IBM Plex Sans" panose="020B0503050203000203" pitchFamily="34" charset="0"/>
            </a:endParaRPr>
          </a:p>
        </p:txBody>
      </p:sp>
      <p:sp>
        <p:nvSpPr>
          <p:cNvPr id="12" name="Flowchart: Process 11">
            <a:extLst>
              <a:ext uri="{FF2B5EF4-FFF2-40B4-BE49-F238E27FC236}">
                <a16:creationId xmlns:a16="http://schemas.microsoft.com/office/drawing/2014/main" id="{36234C14-E078-4F54-BCDB-13EFC519738D}"/>
              </a:ext>
            </a:extLst>
          </p:cNvPr>
          <p:cNvSpPr/>
          <p:nvPr/>
        </p:nvSpPr>
        <p:spPr>
          <a:xfrm>
            <a:off x="1965961" y="4458038"/>
            <a:ext cx="11384280" cy="1439842"/>
          </a:xfrm>
          <a:prstGeom prst="flowChartProcess">
            <a:avLst/>
          </a:prstGeom>
          <a:solidFill>
            <a:schemeClr val="accent1">
              <a:lumMod val="60000"/>
              <a:lumOff val="40000"/>
            </a:schemeClr>
          </a:solidFill>
          <a:ln>
            <a:solidFill>
              <a:srgbClr val="79BE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3" name="TextBox 12">
            <a:extLst>
              <a:ext uri="{FF2B5EF4-FFF2-40B4-BE49-F238E27FC236}">
                <a16:creationId xmlns:a16="http://schemas.microsoft.com/office/drawing/2014/main" id="{3CCE25DE-502D-4676-9942-F49093995F70}"/>
              </a:ext>
            </a:extLst>
          </p:cNvPr>
          <p:cNvSpPr txBox="1"/>
          <p:nvPr/>
        </p:nvSpPr>
        <p:spPr>
          <a:xfrm>
            <a:off x="2790590" y="4502749"/>
            <a:ext cx="10376771" cy="1361010"/>
          </a:xfrm>
          <a:prstGeom prst="rect">
            <a:avLst/>
          </a:prstGeom>
        </p:spPr>
        <p:txBody>
          <a:bodyPr wrap="square" lIns="91440" tIns="45720" rIns="91440" bIns="45720" rtlCol="0">
            <a:noAutofit/>
          </a:bodyPr>
          <a:lstStyle/>
          <a:p>
            <a:pPr lvl="0">
              <a:lnSpc>
                <a:spcPct val="100000"/>
              </a:lnSpc>
            </a:pPr>
            <a:r>
              <a:rPr lang="en-US" sz="1800" dirty="0">
                <a:latin typeface="IBM Plex Sans" panose="020B0503050203000203" pitchFamily="34" charset="0"/>
              </a:rPr>
              <a:t>@RestController is a stereotype annotation that combines @ResponseBody and @Controller. </a:t>
            </a:r>
          </a:p>
          <a:p>
            <a:pPr lvl="0">
              <a:lnSpc>
                <a:spcPct val="100000"/>
              </a:lnSpc>
            </a:pPr>
            <a:endParaRPr lang="en-US" sz="1800" dirty="0">
              <a:latin typeface="IBM Plex Sans" panose="020B0503050203000203" pitchFamily="34" charset="0"/>
            </a:endParaRPr>
          </a:p>
          <a:p>
            <a:pPr lvl="0">
              <a:lnSpc>
                <a:spcPct val="100000"/>
              </a:lnSpc>
            </a:pPr>
            <a:r>
              <a:rPr lang="en-US" sz="1800" dirty="0">
                <a:latin typeface="IBM Plex Sans" panose="020B0503050203000203" pitchFamily="34" charset="0"/>
              </a:rPr>
              <a:t>In addition, it gives more meaning to your controller and also may carry additional semantics in future releases of the framework.</a:t>
            </a:r>
          </a:p>
          <a:p>
            <a:endParaRPr lang="en-US" sz="1800" dirty="0">
              <a:solidFill>
                <a:schemeClr val="bg1"/>
              </a:solidFill>
              <a:latin typeface="IBM Plex Sans" panose="020B0503050203000203" pitchFamily="34" charset="0"/>
            </a:endParaRPr>
          </a:p>
        </p:txBody>
      </p:sp>
      <p:pic>
        <p:nvPicPr>
          <p:cNvPr id="16" name="Graphic 15" descr="Database">
            <a:extLst>
              <a:ext uri="{FF2B5EF4-FFF2-40B4-BE49-F238E27FC236}">
                <a16:creationId xmlns:a16="http://schemas.microsoft.com/office/drawing/2014/main" id="{82E397EC-B89D-4786-B16E-CC361A72AF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99680" y="3062083"/>
            <a:ext cx="914400" cy="914400"/>
          </a:xfrm>
          <a:prstGeom prst="rect">
            <a:avLst/>
          </a:prstGeom>
        </p:spPr>
      </p:pic>
      <p:pic>
        <p:nvPicPr>
          <p:cNvPr id="18" name="Graphic 17" descr="Man">
            <a:extLst>
              <a:ext uri="{FF2B5EF4-FFF2-40B4-BE49-F238E27FC236}">
                <a16:creationId xmlns:a16="http://schemas.microsoft.com/office/drawing/2014/main" id="{0C2138E0-B537-45CA-A550-4F0AEE8EDC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9680" y="4621617"/>
            <a:ext cx="914400" cy="914400"/>
          </a:xfrm>
          <a:prstGeom prst="rect">
            <a:avLst/>
          </a:prstGeom>
        </p:spPr>
      </p:pic>
    </p:spTree>
    <p:extLst>
      <p:ext uri="{BB962C8B-B14F-4D97-AF65-F5344CB8AC3E}">
        <p14:creationId xmlns:p14="http://schemas.microsoft.com/office/powerpoint/2010/main" val="2177224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a:t>
            </a:r>
            <a:r>
              <a:rPr lang="en-US" dirty="0">
                <a:solidFill>
                  <a:srgbClr val="FFFFFF"/>
                </a:solidFill>
              </a:rPr>
              <a:t>Using @SessionAttributes to store model attributes in the HTTP session between requests</a:t>
            </a:r>
          </a:p>
        </p:txBody>
      </p:sp>
      <p:sp>
        <p:nvSpPr>
          <p:cNvPr id="7" name="Rectangle: Top Corners Rounded 6">
            <a:extLst>
              <a:ext uri="{FF2B5EF4-FFF2-40B4-BE49-F238E27FC236}">
                <a16:creationId xmlns:a16="http://schemas.microsoft.com/office/drawing/2014/main" id="{D99CAAB0-B86A-4A72-8D26-4EBC015C7D49}"/>
              </a:ext>
            </a:extLst>
          </p:cNvPr>
          <p:cNvSpPr/>
          <p:nvPr/>
        </p:nvSpPr>
        <p:spPr>
          <a:xfrm flipV="1">
            <a:off x="7589520" y="4526277"/>
            <a:ext cx="5029200" cy="1737362"/>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4" name="TextBox 3">
            <a:extLst>
              <a:ext uri="{FF2B5EF4-FFF2-40B4-BE49-F238E27FC236}">
                <a16:creationId xmlns:a16="http://schemas.microsoft.com/office/drawing/2014/main" id="{C9ECA0F9-67E8-493B-B3E3-19637191D180}"/>
              </a:ext>
            </a:extLst>
          </p:cNvPr>
          <p:cNvSpPr txBox="1"/>
          <p:nvPr/>
        </p:nvSpPr>
        <p:spPr>
          <a:xfrm>
            <a:off x="7738607" y="4617720"/>
            <a:ext cx="4251960" cy="1686816"/>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@Controller</a:t>
            </a:r>
          </a:p>
          <a:p>
            <a:r>
              <a:rPr lang="en-US" sz="1800" dirty="0">
                <a:solidFill>
                  <a:schemeClr val="bg2"/>
                </a:solidFill>
                <a:latin typeface="IBM Plex Sans" panose="020B0503050203000203" pitchFamily="34" charset="0"/>
              </a:rPr>
              <a:t>@RequestMapping("/editPet.do")</a:t>
            </a:r>
          </a:p>
          <a:p>
            <a:r>
              <a:rPr lang="en-US" sz="1800" dirty="0">
                <a:solidFill>
                  <a:schemeClr val="bg2"/>
                </a:solidFill>
                <a:latin typeface="IBM Plex Sans" panose="020B0503050203000203" pitchFamily="34" charset="0"/>
              </a:rPr>
              <a:t>@SessionAttributes("pet")</a:t>
            </a:r>
          </a:p>
          <a:p>
            <a:r>
              <a:rPr lang="en-US" sz="1800" dirty="0">
                <a:solidFill>
                  <a:schemeClr val="bg2"/>
                </a:solidFill>
                <a:latin typeface="IBM Plex Sans" panose="020B0503050203000203" pitchFamily="34" charset="0"/>
              </a:rPr>
              <a:t>public class EditPetForm {</a:t>
            </a:r>
          </a:p>
          <a:p>
            <a:r>
              <a:rPr lang="en-US" sz="1800" dirty="0">
                <a:solidFill>
                  <a:schemeClr val="bg2"/>
                </a:solidFill>
                <a:latin typeface="IBM Plex Sans" panose="020B0503050203000203" pitchFamily="34" charset="0"/>
              </a:rPr>
              <a:t>}</a:t>
            </a:r>
            <a:endParaRPr lang="en-IN" sz="1800" dirty="0">
              <a:solidFill>
                <a:schemeClr val="bg2"/>
              </a:solidFill>
              <a:latin typeface="IBM Plex Sans" panose="020B0503050203000203" pitchFamily="34" charset="0"/>
            </a:endParaRPr>
          </a:p>
          <a:p>
            <a:pPr>
              <a:lnSpc>
                <a:spcPct val="105000"/>
              </a:lnSpc>
              <a:spcBef>
                <a:spcPts val="1000"/>
              </a:spcBef>
            </a:pPr>
            <a:endParaRPr lang="en-IN" sz="1800" dirty="0">
              <a:solidFill>
                <a:schemeClr val="bg2"/>
              </a:solidFill>
              <a:latin typeface="IBM Plex Sans" panose="020B0503050203000203" pitchFamily="34" charset="0"/>
              <a:ea typeface="IBM Plex Sans" charset="0"/>
              <a:cs typeface="IBM Plex Sans" charset="0"/>
            </a:endParaRPr>
          </a:p>
        </p:txBody>
      </p:sp>
      <p:sp>
        <p:nvSpPr>
          <p:cNvPr id="8" name="TextBox 7">
            <a:extLst>
              <a:ext uri="{FF2B5EF4-FFF2-40B4-BE49-F238E27FC236}">
                <a16:creationId xmlns:a16="http://schemas.microsoft.com/office/drawing/2014/main" id="{3C2097FF-5EB3-40BB-B07E-D4C1A72765A2}"/>
              </a:ext>
            </a:extLst>
          </p:cNvPr>
          <p:cNvSpPr txBox="1"/>
          <p:nvPr/>
        </p:nvSpPr>
        <p:spPr>
          <a:xfrm>
            <a:off x="7599152" y="3488664"/>
            <a:ext cx="5019568" cy="1036244"/>
          </a:xfrm>
          <a:prstGeom prst="rect">
            <a:avLst/>
          </a:prstGeom>
          <a:solidFill>
            <a:schemeClr val="accent1">
              <a:lumMod val="60000"/>
              <a:lumOff val="40000"/>
            </a:schemeClr>
          </a:solidFill>
        </p:spPr>
        <p:txBody>
          <a:bodyPr wrap="square" lIns="91440" tIns="45720" rIns="91440" bIns="45720" rtlCol="0">
            <a:noAutofit/>
          </a:bodyPr>
          <a:lstStyle/>
          <a:p>
            <a:endParaRPr lang="en-US" sz="1800" dirty="0">
              <a:latin typeface="IBM Plex Sans" panose="020B0503050203000203" pitchFamily="34" charset="0"/>
            </a:endParaRPr>
          </a:p>
        </p:txBody>
      </p:sp>
      <p:sp>
        <p:nvSpPr>
          <p:cNvPr id="13" name="Flowchart: Process 12">
            <a:extLst>
              <a:ext uri="{FF2B5EF4-FFF2-40B4-BE49-F238E27FC236}">
                <a16:creationId xmlns:a16="http://schemas.microsoft.com/office/drawing/2014/main" id="{DED69AF6-6FF6-4785-91FF-3ACC22240092}"/>
              </a:ext>
            </a:extLst>
          </p:cNvPr>
          <p:cNvSpPr/>
          <p:nvPr/>
        </p:nvSpPr>
        <p:spPr>
          <a:xfrm>
            <a:off x="1828800" y="2478525"/>
            <a:ext cx="4512404" cy="4196596"/>
          </a:xfrm>
          <a:prstGeom prst="flowChartProcess">
            <a:avLst/>
          </a:prstGeom>
          <a:noFill/>
          <a:ln>
            <a:solidFill>
              <a:srgbClr val="79BE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5" name="TextBox 4">
            <a:extLst>
              <a:ext uri="{FF2B5EF4-FFF2-40B4-BE49-F238E27FC236}">
                <a16:creationId xmlns:a16="http://schemas.microsoft.com/office/drawing/2014/main" id="{ACFF2635-C5F2-47B7-AEEF-6DA71F3660DF}"/>
              </a:ext>
            </a:extLst>
          </p:cNvPr>
          <p:cNvSpPr txBox="1"/>
          <p:nvPr/>
        </p:nvSpPr>
        <p:spPr>
          <a:xfrm>
            <a:off x="1970393" y="2701310"/>
            <a:ext cx="4123654" cy="4312584"/>
          </a:xfrm>
          <a:prstGeom prst="rect">
            <a:avLst/>
          </a:prstGeom>
        </p:spPr>
        <p:txBody>
          <a:bodyPr wrap="square" lIns="91440" tIns="45720" rIns="91440" bIns="45720" rtlCol="0">
            <a:noAutofit/>
          </a:bodyPr>
          <a:lstStyle/>
          <a:p>
            <a:pPr marL="285750" indent="-285750">
              <a:buFont typeface="Arial" panose="020B0604020202020204" pitchFamily="34" charset="0"/>
              <a:buChar char="•"/>
            </a:pPr>
            <a:r>
              <a:rPr lang="en-US" sz="1800" dirty="0">
                <a:latin typeface="IBM Plex Sans" panose="020B0503050203000203" pitchFamily="34" charset="0"/>
              </a:rPr>
              <a:t>The type-level @SessionAttributes annotation declares session attributes used by a specific handler.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This will typically list the names of model attributes or types of model attributes, which should be transparently stored in the session or some conversational storage, serving as form-backing beans between subsequent requests.</a:t>
            </a:r>
          </a:p>
          <a:p>
            <a:pPr marL="285750" indent="-285750">
              <a:buFont typeface="Arial" panose="020B0604020202020204" pitchFamily="34" charset="0"/>
              <a:buChar char="•"/>
            </a:pPr>
            <a:endParaRPr lang="en-US"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p:txBody>
      </p:sp>
      <p:sp>
        <p:nvSpPr>
          <p:cNvPr id="15" name="TextBox 14">
            <a:extLst>
              <a:ext uri="{FF2B5EF4-FFF2-40B4-BE49-F238E27FC236}">
                <a16:creationId xmlns:a16="http://schemas.microsoft.com/office/drawing/2014/main" id="{FDF68469-E95C-4570-AE57-525AC700DC2B}"/>
              </a:ext>
            </a:extLst>
          </p:cNvPr>
          <p:cNvSpPr txBox="1"/>
          <p:nvPr/>
        </p:nvSpPr>
        <p:spPr>
          <a:xfrm rot="16200000">
            <a:off x="196686" y="3738443"/>
            <a:ext cx="2916436" cy="396598"/>
          </a:xfrm>
          <a:prstGeom prst="rect">
            <a:avLst/>
          </a:prstGeom>
          <a:solidFill>
            <a:schemeClr val="bg2">
              <a:lumMod val="65000"/>
            </a:schemeClr>
          </a:solidFill>
        </p:spPr>
        <p:txBody>
          <a:bodyPr wrap="square" lIns="91440" tIns="45720" rIns="91440" bIns="45720" rtlCol="0">
            <a:noAutofit/>
          </a:bodyPr>
          <a:lstStyle/>
          <a:p>
            <a:pPr>
              <a:lnSpc>
                <a:spcPct val="105000"/>
              </a:lnSpc>
              <a:spcBef>
                <a:spcPts val="1000"/>
              </a:spcBef>
            </a:pPr>
            <a:r>
              <a:rPr lang="en-US" sz="2000" b="1" dirty="0"/>
              <a:t>  @SessionAttributes </a:t>
            </a:r>
            <a:endParaRPr lang="en-IN" sz="2000" b="1" dirty="0">
              <a:solidFill>
                <a:schemeClr val="tx1"/>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FD11BD33-7886-41F4-BF1F-1CAFDDC92097}"/>
              </a:ext>
            </a:extLst>
          </p:cNvPr>
          <p:cNvSpPr txBox="1"/>
          <p:nvPr/>
        </p:nvSpPr>
        <p:spPr>
          <a:xfrm>
            <a:off x="7726680" y="3564972"/>
            <a:ext cx="4656762" cy="832797"/>
          </a:xfrm>
          <a:prstGeom prst="rect">
            <a:avLst/>
          </a:prstGeom>
        </p:spPr>
        <p:txBody>
          <a:bodyPr wrap="square" lIns="91440" tIns="45720" rIns="91440" bIns="45720" rtlCol="0">
            <a:noAutofit/>
          </a:bodyPr>
          <a:lstStyle/>
          <a:p>
            <a:r>
              <a:rPr lang="en-US" sz="1800" dirty="0">
                <a:latin typeface="IBM Plex Sans" panose="020B0503050203000203" pitchFamily="34" charset="0"/>
              </a:rPr>
              <a:t>The following code snippet shows the usage of this annotation, specifying the model attribute name:</a:t>
            </a:r>
          </a:p>
        </p:txBody>
      </p:sp>
    </p:spTree>
    <p:extLst>
      <p:ext uri="{BB962C8B-B14F-4D97-AF65-F5344CB8AC3E}">
        <p14:creationId xmlns:p14="http://schemas.microsoft.com/office/powerpoint/2010/main" val="3077974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a:t>
            </a:r>
            <a:r>
              <a:rPr lang="en-US" dirty="0">
                <a:solidFill>
                  <a:srgbClr val="FFFFFF"/>
                </a:solidFill>
              </a:rPr>
              <a:t>Mapping request header attributes with the @RequestHeader annotation</a:t>
            </a:r>
          </a:p>
        </p:txBody>
      </p:sp>
      <p:sp>
        <p:nvSpPr>
          <p:cNvPr id="7" name="Rectangle: Top Corners Rounded 6">
            <a:extLst>
              <a:ext uri="{FF2B5EF4-FFF2-40B4-BE49-F238E27FC236}">
                <a16:creationId xmlns:a16="http://schemas.microsoft.com/office/drawing/2014/main" id="{D99CAAB0-B86A-4A72-8D26-4EBC015C7D49}"/>
              </a:ext>
            </a:extLst>
          </p:cNvPr>
          <p:cNvSpPr/>
          <p:nvPr/>
        </p:nvSpPr>
        <p:spPr>
          <a:xfrm flipV="1">
            <a:off x="2103120" y="6339154"/>
            <a:ext cx="10797508" cy="1164944"/>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4" name="TextBox 3">
            <a:extLst>
              <a:ext uri="{FF2B5EF4-FFF2-40B4-BE49-F238E27FC236}">
                <a16:creationId xmlns:a16="http://schemas.microsoft.com/office/drawing/2014/main" id="{C9ECA0F9-67E8-493B-B3E3-19637191D180}"/>
              </a:ext>
            </a:extLst>
          </p:cNvPr>
          <p:cNvSpPr txBox="1"/>
          <p:nvPr/>
        </p:nvSpPr>
        <p:spPr>
          <a:xfrm>
            <a:off x="2273452" y="6446520"/>
            <a:ext cx="10509610" cy="1005840"/>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@RequestMapping("/displayHeaderInfo.do")</a:t>
            </a:r>
          </a:p>
          <a:p>
            <a:r>
              <a:rPr lang="en-US" sz="1800" dirty="0">
                <a:solidFill>
                  <a:schemeClr val="bg2"/>
                </a:solidFill>
                <a:latin typeface="IBM Plex Sans" panose="020B0503050203000203" pitchFamily="34" charset="0"/>
              </a:rPr>
              <a:t>public void displayHeaderInfo(@RequestHeader("Accept-Encoding") String encoding,</a:t>
            </a:r>
          </a:p>
          <a:p>
            <a:r>
              <a:rPr lang="en-US" sz="1800" dirty="0">
                <a:solidFill>
                  <a:schemeClr val="bg2"/>
                </a:solidFill>
                <a:latin typeface="IBM Plex Sans" panose="020B0503050203000203" pitchFamily="34" charset="0"/>
              </a:rPr>
              <a:t>        @RequestHeader("Keep-Alive") long keepAlive) { }</a:t>
            </a:r>
            <a:endParaRPr lang="en-IN" sz="1800" dirty="0">
              <a:solidFill>
                <a:schemeClr val="bg2"/>
              </a:solidFill>
              <a:latin typeface="IBM Plex Sans" panose="020B0503050203000203" pitchFamily="34" charset="0"/>
              <a:ea typeface="IBM Plex Sans" charset="0"/>
              <a:cs typeface="IBM Plex Sans" charset="0"/>
            </a:endParaRPr>
          </a:p>
        </p:txBody>
      </p:sp>
      <p:sp>
        <p:nvSpPr>
          <p:cNvPr id="8" name="TextBox 7">
            <a:extLst>
              <a:ext uri="{FF2B5EF4-FFF2-40B4-BE49-F238E27FC236}">
                <a16:creationId xmlns:a16="http://schemas.microsoft.com/office/drawing/2014/main" id="{3C2097FF-5EB3-40BB-B07E-D4C1A72765A2}"/>
              </a:ext>
            </a:extLst>
          </p:cNvPr>
          <p:cNvSpPr txBox="1"/>
          <p:nvPr/>
        </p:nvSpPr>
        <p:spPr>
          <a:xfrm>
            <a:off x="2103120" y="5686164"/>
            <a:ext cx="10797507" cy="678715"/>
          </a:xfrm>
          <a:prstGeom prst="rect">
            <a:avLst/>
          </a:prstGeom>
          <a:solidFill>
            <a:schemeClr val="accent1">
              <a:lumMod val="60000"/>
              <a:lumOff val="40000"/>
            </a:schemeClr>
          </a:solidFill>
        </p:spPr>
        <p:txBody>
          <a:bodyPr wrap="square" lIns="91440" tIns="45720" rIns="91440" bIns="45720" rtlCol="0">
            <a:noAutofit/>
          </a:bodyPr>
          <a:lstStyle/>
          <a:p>
            <a:endParaRPr lang="en-US" sz="1800" dirty="0">
              <a:latin typeface="IBM Plex Sans" panose="020B0503050203000203" pitchFamily="34" charset="0"/>
            </a:endParaRPr>
          </a:p>
        </p:txBody>
      </p:sp>
      <p:sp>
        <p:nvSpPr>
          <p:cNvPr id="13" name="Flowchart: Process 12">
            <a:extLst>
              <a:ext uri="{FF2B5EF4-FFF2-40B4-BE49-F238E27FC236}">
                <a16:creationId xmlns:a16="http://schemas.microsoft.com/office/drawing/2014/main" id="{DED69AF6-6FF6-4785-91FF-3ACC22240092}"/>
              </a:ext>
            </a:extLst>
          </p:cNvPr>
          <p:cNvSpPr/>
          <p:nvPr/>
        </p:nvSpPr>
        <p:spPr>
          <a:xfrm>
            <a:off x="1828800" y="2287373"/>
            <a:ext cx="11247120" cy="3153308"/>
          </a:xfrm>
          <a:prstGeom prst="flowChartProcess">
            <a:avLst/>
          </a:prstGeom>
          <a:noFill/>
          <a:ln>
            <a:solidFill>
              <a:srgbClr val="79BEE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5" name="TextBox 4">
            <a:extLst>
              <a:ext uri="{FF2B5EF4-FFF2-40B4-BE49-F238E27FC236}">
                <a16:creationId xmlns:a16="http://schemas.microsoft.com/office/drawing/2014/main" id="{ACFF2635-C5F2-47B7-AEEF-6DA71F3660DF}"/>
              </a:ext>
            </a:extLst>
          </p:cNvPr>
          <p:cNvSpPr txBox="1"/>
          <p:nvPr/>
        </p:nvSpPr>
        <p:spPr>
          <a:xfrm>
            <a:off x="1970392" y="2510156"/>
            <a:ext cx="11562727" cy="2916435"/>
          </a:xfrm>
          <a:prstGeom prst="rect">
            <a:avLst/>
          </a:prstGeom>
        </p:spPr>
        <p:txBody>
          <a:bodyPr wrap="square" lIns="91440" tIns="45720" rIns="91440" bIns="45720" rtlCol="0">
            <a:noAutofit/>
          </a:bodyPr>
          <a:lstStyle/>
          <a:p>
            <a:pPr marL="285750" indent="-285750">
              <a:buFont typeface="Arial" panose="020B0604020202020204" pitchFamily="34" charset="0"/>
              <a:buChar char="•"/>
            </a:pPr>
            <a:r>
              <a:rPr lang="en-US" sz="1800" dirty="0">
                <a:latin typeface="IBM Plex Sans" panose="020B0503050203000203" pitchFamily="34" charset="0"/>
              </a:rPr>
              <a:t>The @RequestHeader annotation allows a method parameter to be bound to a request header.</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Here is a sample request header:</a:t>
            </a:r>
          </a:p>
          <a:p>
            <a:endParaRPr lang="en-US" sz="1800" dirty="0">
              <a:latin typeface="IBM Plex Sans" panose="020B0503050203000203" pitchFamily="34" charset="0"/>
            </a:endParaRPr>
          </a:p>
          <a:p>
            <a:r>
              <a:rPr lang="en-US" sz="1800" dirty="0">
                <a:solidFill>
                  <a:schemeClr val="accent6">
                    <a:lumMod val="75000"/>
                  </a:schemeClr>
                </a:solidFill>
                <a:latin typeface="IBM Plex Sans" panose="020B0503050203000203" pitchFamily="34" charset="0"/>
              </a:rPr>
              <a:t>     Host                    localhost:8080</a:t>
            </a:r>
          </a:p>
          <a:p>
            <a:r>
              <a:rPr lang="en-US" sz="1800" dirty="0">
                <a:solidFill>
                  <a:schemeClr val="accent6">
                    <a:lumMod val="75000"/>
                  </a:schemeClr>
                </a:solidFill>
                <a:latin typeface="IBM Plex Sans" panose="020B0503050203000203" pitchFamily="34" charset="0"/>
              </a:rPr>
              <a:t>     Accept                  text/html,application/xhtml+xml,application/xml;q=0.9</a:t>
            </a:r>
          </a:p>
          <a:p>
            <a:r>
              <a:rPr lang="en-US" sz="1800" dirty="0">
                <a:solidFill>
                  <a:schemeClr val="accent6">
                    <a:lumMod val="75000"/>
                  </a:schemeClr>
                </a:solidFill>
                <a:latin typeface="IBM Plex Sans" panose="020B0503050203000203" pitchFamily="34" charset="0"/>
              </a:rPr>
              <a:t>     Accept-Language         fr,en-gb;q=0.7,en;q=0.3</a:t>
            </a:r>
          </a:p>
          <a:p>
            <a:r>
              <a:rPr lang="en-US" sz="1800" dirty="0">
                <a:solidFill>
                  <a:schemeClr val="accent6">
                    <a:lumMod val="75000"/>
                  </a:schemeClr>
                </a:solidFill>
                <a:latin typeface="IBM Plex Sans" panose="020B0503050203000203" pitchFamily="34" charset="0"/>
              </a:rPr>
              <a:t>     Accept-Encoding         gzip,deflate</a:t>
            </a:r>
          </a:p>
          <a:p>
            <a:r>
              <a:rPr lang="en-US" sz="1800" dirty="0">
                <a:solidFill>
                  <a:schemeClr val="accent6">
                    <a:lumMod val="75000"/>
                  </a:schemeClr>
                </a:solidFill>
                <a:latin typeface="IBM Plex Sans" panose="020B0503050203000203" pitchFamily="34" charset="0"/>
              </a:rPr>
              <a:t>     Accept-Charset          ISO-8859-1,utf-8;q=0.7,*;q=0.7</a:t>
            </a:r>
          </a:p>
          <a:p>
            <a:r>
              <a:rPr lang="en-US" sz="1800" dirty="0">
                <a:solidFill>
                  <a:schemeClr val="accent6">
                    <a:lumMod val="75000"/>
                  </a:schemeClr>
                </a:solidFill>
                <a:latin typeface="IBM Plex Sans" panose="020B0503050203000203" pitchFamily="34" charset="0"/>
              </a:rPr>
              <a:t>     Keep-Alive              300</a:t>
            </a:r>
          </a:p>
          <a:p>
            <a:endParaRPr lang="en-US" sz="1800" dirty="0">
              <a:solidFill>
                <a:schemeClr val="bg1"/>
              </a:solidFill>
              <a:latin typeface="IBM Plex Sans" panose="020B0503050203000203" pitchFamily="34" charset="0"/>
            </a:endParaRPr>
          </a:p>
          <a:p>
            <a:endParaRPr lang="en-US" sz="1800" dirty="0">
              <a:solidFill>
                <a:schemeClr val="bg1"/>
              </a:solidFill>
              <a:latin typeface="IBM Plex Sans" panose="020B0503050203000203" pitchFamily="34" charset="0"/>
            </a:endParaRPr>
          </a:p>
        </p:txBody>
      </p:sp>
      <p:sp>
        <p:nvSpPr>
          <p:cNvPr id="15" name="TextBox 14">
            <a:extLst>
              <a:ext uri="{FF2B5EF4-FFF2-40B4-BE49-F238E27FC236}">
                <a16:creationId xmlns:a16="http://schemas.microsoft.com/office/drawing/2014/main" id="{FDF68469-E95C-4570-AE57-525AC700DC2B}"/>
              </a:ext>
            </a:extLst>
          </p:cNvPr>
          <p:cNvSpPr txBox="1"/>
          <p:nvPr/>
        </p:nvSpPr>
        <p:spPr>
          <a:xfrm rot="16200000">
            <a:off x="196686" y="3547290"/>
            <a:ext cx="2916436" cy="396598"/>
          </a:xfrm>
          <a:prstGeom prst="rect">
            <a:avLst/>
          </a:prstGeom>
          <a:solidFill>
            <a:schemeClr val="bg2">
              <a:lumMod val="65000"/>
            </a:schemeClr>
          </a:solidFill>
        </p:spPr>
        <p:txBody>
          <a:bodyPr wrap="square" lIns="91440" tIns="45720" rIns="91440" bIns="45720" rtlCol="0">
            <a:noAutofit/>
          </a:bodyPr>
          <a:lstStyle/>
          <a:p>
            <a:pPr>
              <a:lnSpc>
                <a:spcPct val="105000"/>
              </a:lnSpc>
              <a:spcBef>
                <a:spcPts val="1000"/>
              </a:spcBef>
            </a:pPr>
            <a:r>
              <a:rPr lang="en-US" sz="2000" b="1" dirty="0"/>
              <a:t>     </a:t>
            </a:r>
            <a:r>
              <a:rPr lang="en-US" sz="2000" b="1" dirty="0">
                <a:latin typeface="IBM Plex Sans" panose="020B0503050203000203" pitchFamily="34" charset="0"/>
              </a:rPr>
              <a:t>@RequestHeader </a:t>
            </a:r>
            <a:endParaRPr lang="en-IN" sz="2000" b="1" dirty="0">
              <a:solidFill>
                <a:schemeClr val="tx1"/>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FD11BD33-7886-41F4-BF1F-1CAFDDC92097}"/>
              </a:ext>
            </a:extLst>
          </p:cNvPr>
          <p:cNvSpPr txBox="1"/>
          <p:nvPr/>
        </p:nvSpPr>
        <p:spPr>
          <a:xfrm>
            <a:off x="2230649" y="5702090"/>
            <a:ext cx="10669978" cy="652990"/>
          </a:xfrm>
          <a:prstGeom prst="rect">
            <a:avLst/>
          </a:prstGeom>
        </p:spPr>
        <p:txBody>
          <a:bodyPr wrap="square" lIns="91440" tIns="45720" rIns="91440" bIns="45720" rtlCol="0">
            <a:noAutofit/>
          </a:bodyPr>
          <a:lstStyle/>
          <a:p>
            <a:r>
              <a:rPr lang="en-US" sz="1800" dirty="0">
                <a:latin typeface="IBM Plex Sans" panose="020B0503050203000203" pitchFamily="34" charset="0"/>
              </a:rPr>
              <a:t>The following code sample demonstrates how to get the value of the Accept-Encoding and Keep-Alive headers:</a:t>
            </a:r>
          </a:p>
        </p:txBody>
      </p:sp>
    </p:spTree>
    <p:extLst>
      <p:ext uri="{BB962C8B-B14F-4D97-AF65-F5344CB8AC3E}">
        <p14:creationId xmlns:p14="http://schemas.microsoft.com/office/powerpoint/2010/main" val="376837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Asynchronous Request Processing</a:t>
            </a:r>
            <a:endParaRPr lang="en-US" dirty="0">
              <a:solidFill>
                <a:srgbClr val="FFFFFF"/>
              </a:solidFill>
            </a:endParaRPr>
          </a:p>
        </p:txBody>
      </p:sp>
      <p:sp>
        <p:nvSpPr>
          <p:cNvPr id="5" name="TextBox 4">
            <a:extLst>
              <a:ext uri="{FF2B5EF4-FFF2-40B4-BE49-F238E27FC236}">
                <a16:creationId xmlns:a16="http://schemas.microsoft.com/office/drawing/2014/main" id="{ACFF2635-C5F2-47B7-AEEF-6DA71F3660DF}"/>
              </a:ext>
            </a:extLst>
          </p:cNvPr>
          <p:cNvSpPr txBox="1"/>
          <p:nvPr/>
        </p:nvSpPr>
        <p:spPr>
          <a:xfrm>
            <a:off x="479168" y="2226628"/>
            <a:ext cx="13785471" cy="2711132"/>
          </a:xfrm>
          <a:prstGeom prst="rect">
            <a:avLst/>
          </a:prstGeom>
        </p:spPr>
        <p:txBody>
          <a:bodyPr wrap="square" lIns="91440" tIns="45720" rIns="91440" bIns="45720" rtlCol="0">
            <a:noAutofit/>
          </a:bodyPr>
          <a:lstStyle/>
          <a:p>
            <a:pPr marL="285750" indent="-285750">
              <a:buFont typeface="Arial" panose="020B0604020202020204" pitchFamily="34" charset="0"/>
              <a:buChar char="•"/>
            </a:pPr>
            <a:r>
              <a:rPr lang="en-US" sz="1800" dirty="0">
                <a:latin typeface="IBM Plex Sans" panose="020B0503050203000203" pitchFamily="34" charset="0"/>
              </a:rPr>
              <a:t>Spring MVC 3.2 introduced Servlet 3 based asynchronous request processing.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Instead of returning a value, as usual, a controller method can now return a java.util.concurrent.Callable and produce the return value from a separate thread.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Meanwhile the main Servlet container thread is released and allowed to process other requests.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Spring MVC invokes the Callable in a separate thread with the help of a TaskExecutor. When the Callable returns, the request is dispatched back to the Servlet container to resume processing with the value returned by the Callable.</a:t>
            </a:r>
          </a:p>
          <a:p>
            <a:endParaRPr lang="en-US" sz="1800" dirty="0">
              <a:latin typeface="IBM Plex Sans" panose="020B0503050203000203" pitchFamily="34" charset="0"/>
            </a:endParaRPr>
          </a:p>
          <a:p>
            <a:endParaRPr lang="en-IN" sz="1800" dirty="0">
              <a:solidFill>
                <a:schemeClr val="bg1"/>
              </a:solidFill>
              <a:latin typeface="IBM Plex Sans" panose="020B0503050203000203" pitchFamily="34" charset="0"/>
              <a:ea typeface="IBM Plex Sans" charset="0"/>
              <a:cs typeface="IBM Plex Sans" charset="0"/>
            </a:endParaRPr>
          </a:p>
        </p:txBody>
      </p:sp>
      <p:sp>
        <p:nvSpPr>
          <p:cNvPr id="7" name="Rectangle: Top Corners Rounded 6">
            <a:extLst>
              <a:ext uri="{FF2B5EF4-FFF2-40B4-BE49-F238E27FC236}">
                <a16:creationId xmlns:a16="http://schemas.microsoft.com/office/drawing/2014/main" id="{1B510A89-5AD2-4F12-B716-87E9B0C2BB73}"/>
              </a:ext>
            </a:extLst>
          </p:cNvPr>
          <p:cNvSpPr/>
          <p:nvPr/>
        </p:nvSpPr>
        <p:spPr>
          <a:xfrm flipV="1">
            <a:off x="778011" y="5481891"/>
            <a:ext cx="9326109" cy="2240278"/>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A72B378A-B845-4F5F-B561-9E5371E44FA2}"/>
              </a:ext>
            </a:extLst>
          </p:cNvPr>
          <p:cNvSpPr txBox="1"/>
          <p:nvPr/>
        </p:nvSpPr>
        <p:spPr>
          <a:xfrm>
            <a:off x="1084694" y="5577840"/>
            <a:ext cx="8882266" cy="2240279"/>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@RequestMapping(method=RequestMethod.POST)</a:t>
            </a:r>
          </a:p>
          <a:p>
            <a:r>
              <a:rPr lang="en-US" sz="1800" dirty="0">
                <a:solidFill>
                  <a:schemeClr val="bg2"/>
                </a:solidFill>
                <a:latin typeface="IBM Plex Sans" panose="020B0503050203000203" pitchFamily="34" charset="0"/>
              </a:rPr>
              <a:t>public Callable&lt;String&gt; processUpload(final MultipartFile file) {</a:t>
            </a:r>
          </a:p>
          <a:p>
            <a:r>
              <a:rPr lang="en-US" sz="1800" dirty="0">
                <a:solidFill>
                  <a:schemeClr val="bg2"/>
                </a:solidFill>
                <a:latin typeface="IBM Plex Sans" panose="020B0503050203000203" pitchFamily="34" charset="0"/>
              </a:rPr>
              <a:t>    return new Callable&lt;String&gt;() {</a:t>
            </a:r>
          </a:p>
          <a:p>
            <a:r>
              <a:rPr lang="en-US" sz="1800" dirty="0">
                <a:solidFill>
                  <a:schemeClr val="bg2"/>
                </a:solidFill>
                <a:latin typeface="IBM Plex Sans" panose="020B0503050203000203" pitchFamily="34" charset="0"/>
              </a:rPr>
              <a:t>        public String call() throws Exception {</a:t>
            </a:r>
          </a:p>
          <a:p>
            <a:r>
              <a:rPr lang="en-US" sz="1800" dirty="0">
                <a:solidFill>
                  <a:schemeClr val="bg2"/>
                </a:solidFill>
                <a:latin typeface="IBM Plex Sans" panose="020B0503050203000203" pitchFamily="34" charset="0"/>
              </a:rPr>
              <a:t>return "someView";        }</a:t>
            </a:r>
          </a:p>
          <a:p>
            <a:r>
              <a:rPr lang="en-US" sz="1800" dirty="0">
                <a:solidFill>
                  <a:schemeClr val="bg2"/>
                </a:solidFill>
                <a:latin typeface="IBM Plex Sans" panose="020B0503050203000203" pitchFamily="34" charset="0"/>
              </a:rPr>
              <a:t>    }; </a:t>
            </a:r>
          </a:p>
          <a:p>
            <a:r>
              <a:rPr lang="en-US" sz="1800" dirty="0">
                <a:solidFill>
                  <a:schemeClr val="bg2"/>
                </a:solidFill>
                <a:latin typeface="IBM Plex Sans" panose="020B0503050203000203" pitchFamily="34" charset="0"/>
              </a:rPr>
              <a:t>}</a:t>
            </a:r>
            <a:endParaRPr lang="en-IN" sz="1800" dirty="0">
              <a:solidFill>
                <a:schemeClr val="bg2"/>
              </a:solidFill>
              <a:latin typeface="IBM Plex Sans" panose="020B0503050203000203" pitchFamily="34" charset="0"/>
              <a:ea typeface="IBM Plex Sans" charset="0"/>
              <a:cs typeface="IBM Plex Sans" charset="0"/>
            </a:endParaRPr>
          </a:p>
        </p:txBody>
      </p:sp>
      <p:sp>
        <p:nvSpPr>
          <p:cNvPr id="9" name="TextBox 8">
            <a:extLst>
              <a:ext uri="{FF2B5EF4-FFF2-40B4-BE49-F238E27FC236}">
                <a16:creationId xmlns:a16="http://schemas.microsoft.com/office/drawing/2014/main" id="{F7CB78BA-E156-4C6E-B521-F37B3DAA9793}"/>
              </a:ext>
            </a:extLst>
          </p:cNvPr>
          <p:cNvSpPr txBox="1"/>
          <p:nvPr/>
        </p:nvSpPr>
        <p:spPr>
          <a:xfrm>
            <a:off x="791881" y="5029200"/>
            <a:ext cx="5471759" cy="439338"/>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Here is an example controller method:</a:t>
            </a:r>
          </a:p>
        </p:txBody>
      </p:sp>
    </p:spTree>
    <p:extLst>
      <p:ext uri="{BB962C8B-B14F-4D97-AF65-F5344CB8AC3E}">
        <p14:creationId xmlns:p14="http://schemas.microsoft.com/office/powerpoint/2010/main" val="3898232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Boot</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At the end of this training, you should be able to:</a:t>
            </a:r>
          </a:p>
          <a:p>
            <a:pPr marL="342900" indent="-342900">
              <a:buFont typeface="Arial" panose="020B0604020202020204" pitchFamily="34" charset="0"/>
              <a:buChar char="•"/>
            </a:pPr>
            <a:r>
              <a:rPr lang="en-US" dirty="0"/>
              <a:t>Identify the best practices and recommendations for using Spring Boot.</a:t>
            </a:r>
          </a:p>
          <a:p>
            <a:pPr marL="342900" indent="-342900">
              <a:buFont typeface="Arial" panose="020B0604020202020204" pitchFamily="34" charset="0"/>
              <a:buChar char="•"/>
            </a:pPr>
            <a:r>
              <a:rPr lang="en-US" dirty="0"/>
              <a:t>Explain REST and its guiding principles to be followed for a RESTful interface.</a:t>
            </a:r>
          </a:p>
          <a:p>
            <a:pPr marL="342900" indent="-342900">
              <a:buFont typeface="Arial" panose="020B0604020202020204" pitchFamily="34" charset="0"/>
              <a:buChar char="•"/>
            </a:pPr>
            <a:r>
              <a:rPr lang="en-US" dirty="0"/>
              <a:t>Describe Spring MVC framework and its features.</a:t>
            </a:r>
          </a:p>
          <a:p>
            <a:pPr marL="342900" indent="-342900">
              <a:buFont typeface="Arial" panose="020B0604020202020204" pitchFamily="34" charset="0"/>
              <a:buChar char="•"/>
            </a:pPr>
            <a:r>
              <a:rPr lang="en-US" dirty="0"/>
              <a:t>Explain the core concepts of Spring Data Repository.</a:t>
            </a:r>
          </a:p>
        </p:txBody>
      </p:sp>
    </p:spTree>
    <p:extLst>
      <p:ext uri="{BB962C8B-B14F-4D97-AF65-F5344CB8AC3E}">
        <p14:creationId xmlns:p14="http://schemas.microsoft.com/office/powerpoint/2010/main" val="4267069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74B58050-846A-4E88-8EB1-B8F67470AE78}"/>
              </a:ext>
            </a:extLst>
          </p:cNvPr>
          <p:cNvSpPr/>
          <p:nvPr/>
        </p:nvSpPr>
        <p:spPr>
          <a:xfrm flipV="1">
            <a:off x="2560321" y="3663817"/>
            <a:ext cx="8366760" cy="2240278"/>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Building URIs</a:t>
            </a: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8" name="TextBox 7">
            <a:extLst>
              <a:ext uri="{FF2B5EF4-FFF2-40B4-BE49-F238E27FC236}">
                <a16:creationId xmlns:a16="http://schemas.microsoft.com/office/drawing/2014/main" id="{4CF207F2-CB68-4D97-ACB2-591D5908219C}"/>
              </a:ext>
            </a:extLst>
          </p:cNvPr>
          <p:cNvSpPr txBox="1"/>
          <p:nvPr/>
        </p:nvSpPr>
        <p:spPr>
          <a:xfrm>
            <a:off x="498419" y="2266633"/>
            <a:ext cx="13785471" cy="1232794"/>
          </a:xfrm>
          <a:prstGeom prst="rect">
            <a:avLst/>
          </a:prstGeom>
        </p:spPr>
        <p:txBody>
          <a:bodyPr wrap="square" lIns="91440" tIns="45720" rIns="91440" bIns="45720" rtlCol="0">
            <a:noAutofit/>
          </a:bodyPr>
          <a:lstStyle/>
          <a:p>
            <a:pPr lvl="0"/>
            <a:r>
              <a:rPr lang="en-US" sz="2000" dirty="0">
                <a:latin typeface="IBM Plex Sans" panose="020B0503050203000203" pitchFamily="34" charset="0"/>
              </a:rPr>
              <a:t>Spring MVC provides a mechanism for building and encoding a URI using UriComponentsBuilder and UriComponents.</a:t>
            </a:r>
          </a:p>
          <a:p>
            <a:r>
              <a:rPr lang="en-US" sz="2000" dirty="0">
                <a:latin typeface="IBM Plex Sans" panose="020B0503050203000203" pitchFamily="34" charset="0"/>
              </a:rPr>
              <a:t>For example you can expand and encode a URI template string:</a:t>
            </a:r>
          </a:p>
          <a:p>
            <a:pPr lvl="0"/>
            <a:endParaRPr lang="en-US" sz="2000" dirty="0">
              <a:latin typeface="IBM Plex Sans" panose="020B0503050203000203" pitchFamily="34" charset="0"/>
            </a:endParaRPr>
          </a:p>
          <a:p>
            <a:endParaRPr lang="en-US" sz="2000" dirty="0">
              <a:latin typeface="IBM Plex Sans" panose="020B0503050203000203" pitchFamily="34" charset="0"/>
            </a:endParaRPr>
          </a:p>
          <a:p>
            <a:endParaRPr lang="en-IN" sz="2000" dirty="0">
              <a:solidFill>
                <a:schemeClr val="bg1"/>
              </a:solidFill>
              <a:latin typeface="IBM Plex Sans" panose="020B0503050203000203" pitchFamily="34" charset="0"/>
              <a:ea typeface="IBM Plex Sans" charset="0"/>
              <a:cs typeface="IBM Plex Sans" charset="0"/>
            </a:endParaRPr>
          </a:p>
        </p:txBody>
      </p:sp>
      <p:sp>
        <p:nvSpPr>
          <p:cNvPr id="11" name="TextBox 10">
            <a:extLst>
              <a:ext uri="{FF2B5EF4-FFF2-40B4-BE49-F238E27FC236}">
                <a16:creationId xmlns:a16="http://schemas.microsoft.com/office/drawing/2014/main" id="{619ED0B6-8E7C-43BC-AD4E-A7CBCFCE6657}"/>
              </a:ext>
            </a:extLst>
          </p:cNvPr>
          <p:cNvSpPr txBox="1"/>
          <p:nvPr/>
        </p:nvSpPr>
        <p:spPr>
          <a:xfrm>
            <a:off x="3042112" y="3828851"/>
            <a:ext cx="7062012" cy="684995"/>
          </a:xfrm>
          <a:prstGeom prst="rect">
            <a:avLst/>
          </a:prstGeom>
        </p:spPr>
        <p:txBody>
          <a:bodyPr wrap="square" lIns="91440" tIns="45720" rIns="91440" bIns="45720" rtlCol="0">
            <a:noAutofit/>
          </a:bodyPr>
          <a:lstStyle/>
          <a:p>
            <a:pPr lvl="0"/>
            <a:r>
              <a:rPr lang="en-US" sz="1800" dirty="0">
                <a:solidFill>
                  <a:schemeClr val="bg2"/>
                </a:solidFill>
                <a:latin typeface="IBM Plex Sans" panose="020B0503050203000203" pitchFamily="34" charset="0"/>
              </a:rPr>
              <a:t>UriComponents uriComponents = </a:t>
            </a:r>
            <a:r>
              <a:rPr lang="en-US" sz="1800" dirty="0" err="1">
                <a:solidFill>
                  <a:schemeClr val="bg2"/>
                </a:solidFill>
                <a:latin typeface="IBM Plex Sans" panose="020B0503050203000203" pitchFamily="34" charset="0"/>
              </a:rPr>
              <a:t>UriComponentsBuilder.fromUriString</a:t>
            </a:r>
            <a:r>
              <a:rPr lang="en-US" sz="1800" dirty="0">
                <a:solidFill>
                  <a:schemeClr val="bg2"/>
                </a:solidFill>
                <a:latin typeface="IBM Plex Sans" panose="020B0503050203000203" pitchFamily="34" charset="0"/>
              </a:rPr>
              <a:t>(</a:t>
            </a:r>
          </a:p>
          <a:p>
            <a:pPr lvl="0"/>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"http://example.com/hotels/{hotel}/bookings/{booking}").build();</a:t>
            </a:r>
          </a:p>
          <a:p>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URI </a:t>
            </a:r>
            <a:r>
              <a:rPr lang="en-US" sz="1800" dirty="0" err="1">
                <a:solidFill>
                  <a:schemeClr val="bg2"/>
                </a:solidFill>
                <a:latin typeface="IBM Plex Sans" panose="020B0503050203000203" pitchFamily="34" charset="0"/>
              </a:rPr>
              <a:t>uri</a:t>
            </a:r>
            <a:r>
              <a:rPr lang="en-US" sz="1800" dirty="0">
                <a:solidFill>
                  <a:schemeClr val="bg2"/>
                </a:solidFill>
                <a:latin typeface="IBM Plex Sans" panose="020B0503050203000203" pitchFamily="34" charset="0"/>
              </a:rPr>
              <a:t> = </a:t>
            </a:r>
            <a:r>
              <a:rPr lang="en-US" sz="1800" dirty="0" err="1">
                <a:solidFill>
                  <a:schemeClr val="bg2"/>
                </a:solidFill>
                <a:latin typeface="IBM Plex Sans" panose="020B0503050203000203" pitchFamily="34" charset="0"/>
              </a:rPr>
              <a:t>uriComponents.expand</a:t>
            </a:r>
            <a:r>
              <a:rPr lang="en-US" sz="1800" dirty="0">
                <a:solidFill>
                  <a:schemeClr val="bg2"/>
                </a:solidFill>
                <a:latin typeface="IBM Plex Sans" panose="020B0503050203000203" pitchFamily="34" charset="0"/>
              </a:rPr>
              <a:t>("42", "21").encode().</a:t>
            </a:r>
            <a:r>
              <a:rPr lang="en-US" sz="1800" dirty="0" err="1">
                <a:solidFill>
                  <a:schemeClr val="bg2"/>
                </a:solidFill>
                <a:latin typeface="IBM Plex Sans" panose="020B0503050203000203" pitchFamily="34" charset="0"/>
              </a:rPr>
              <a:t>toUri</a:t>
            </a:r>
            <a:r>
              <a:rPr lang="en-US" sz="1800" dirty="0">
                <a:solidFill>
                  <a:schemeClr val="bg2"/>
                </a:solidFill>
                <a:latin typeface="IBM Plex Sans" panose="020B0503050203000203" pitchFamily="34" charset="0"/>
              </a:rPr>
              <a:t>();</a:t>
            </a:r>
          </a:p>
          <a:p>
            <a:endParaRPr lang="en-US" sz="1800" dirty="0">
              <a:solidFill>
                <a:schemeClr val="bg2"/>
              </a:solidFill>
              <a:latin typeface="IBM Plex Sans" panose="020B0503050203000203" pitchFamily="34" charset="0"/>
            </a:endParaRPr>
          </a:p>
          <a:p>
            <a:pPr lvl="0"/>
            <a:endParaRPr lang="en-US" sz="1800" dirty="0">
              <a:solidFill>
                <a:schemeClr val="bg2"/>
              </a:solidFill>
              <a:latin typeface="IBM Plex Sans" panose="020B0503050203000203" pitchFamily="34" charset="0"/>
            </a:endParaRPr>
          </a:p>
          <a:p>
            <a:endParaRPr lang="en-US" sz="1800" dirty="0">
              <a:solidFill>
                <a:schemeClr val="bg2"/>
              </a:solidFill>
              <a:latin typeface="IBM Plex Sans" panose="020B0503050203000203" pitchFamily="34" charset="0"/>
            </a:endParaRPr>
          </a:p>
        </p:txBody>
      </p:sp>
    </p:spTree>
    <p:extLst>
      <p:ext uri="{BB962C8B-B14F-4D97-AF65-F5344CB8AC3E}">
        <p14:creationId xmlns:p14="http://schemas.microsoft.com/office/powerpoint/2010/main" val="1555233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@ExceptionHandler</a:t>
            </a: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496800" y="2268000"/>
            <a:ext cx="13812253" cy="2453689"/>
          </a:xfrm>
          <a:prstGeom prst="rect">
            <a:avLst/>
          </a:prstGeom>
        </p:spPr>
        <p:txBody>
          <a:bodyPr wrap="square" lIns="91440" tIns="45720" rIns="91440" bIns="45720" rtlCol="0">
            <a:noAutofit/>
          </a:bodyPr>
          <a:lstStyle/>
          <a:p>
            <a:r>
              <a:rPr lang="en-US" sz="2000" dirty="0">
                <a:latin typeface="IBM Plex Sans" panose="020B0503050203000203" pitchFamily="34" charset="0"/>
              </a:rPr>
              <a:t>The @</a:t>
            </a:r>
            <a:r>
              <a:rPr lang="en-US" sz="2000" dirty="0" err="1">
                <a:latin typeface="IBM Plex Sans" panose="020B0503050203000203" pitchFamily="34" charset="0"/>
              </a:rPr>
              <a:t>ExceptionHandler</a:t>
            </a:r>
            <a:r>
              <a:rPr lang="en-US" sz="2000" dirty="0">
                <a:latin typeface="IBM Plex Sans" panose="020B0503050203000203" pitchFamily="34" charset="0"/>
              </a:rPr>
              <a:t> methods apply to exceptions raised by @</a:t>
            </a:r>
            <a:r>
              <a:rPr lang="en-US" sz="2000" dirty="0" err="1">
                <a:latin typeface="IBM Plex Sans" panose="020B0503050203000203" pitchFamily="34" charset="0"/>
              </a:rPr>
              <a:t>RequestMapping</a:t>
            </a:r>
            <a:r>
              <a:rPr lang="en-US" sz="2000" dirty="0">
                <a:latin typeface="IBM Plex Sans" panose="020B0503050203000203" pitchFamily="34" charset="0"/>
              </a:rPr>
              <a:t> methods of that controller (or any of its sub-classes), when declared within a controller.</a:t>
            </a:r>
          </a:p>
          <a:p>
            <a:endParaRPr lang="en-US" sz="2000" dirty="0">
              <a:latin typeface="IBM Plex Sans" panose="020B0503050203000203" pitchFamily="34" charset="0"/>
            </a:endParaRPr>
          </a:p>
          <a:p>
            <a:r>
              <a:rPr lang="en-US" sz="2000" dirty="0">
                <a:latin typeface="IBM Plex Sans" panose="020B0503050203000203" pitchFamily="34" charset="0"/>
              </a:rPr>
              <a:t>You can also declare an @</a:t>
            </a:r>
            <a:r>
              <a:rPr lang="en-US" sz="2000" dirty="0" err="1">
                <a:latin typeface="IBM Plex Sans" panose="020B0503050203000203" pitchFamily="34" charset="0"/>
              </a:rPr>
              <a:t>ExceptionHandler</a:t>
            </a:r>
            <a:r>
              <a:rPr lang="en-US" sz="2000" dirty="0">
                <a:latin typeface="IBM Plex Sans" panose="020B0503050203000203" pitchFamily="34" charset="0"/>
              </a:rPr>
              <a:t> method within an @</a:t>
            </a:r>
            <a:r>
              <a:rPr lang="en-US" sz="2000" dirty="0" err="1">
                <a:latin typeface="IBM Plex Sans" panose="020B0503050203000203" pitchFamily="34" charset="0"/>
              </a:rPr>
              <a:t>ControllerAdvice</a:t>
            </a:r>
            <a:r>
              <a:rPr lang="en-US" sz="2000" dirty="0">
                <a:latin typeface="IBM Plex Sans" panose="020B0503050203000203" pitchFamily="34" charset="0"/>
              </a:rPr>
              <a:t> class, in which case, it handles exceptions from @</a:t>
            </a:r>
            <a:r>
              <a:rPr lang="en-US" sz="2000" dirty="0" err="1">
                <a:latin typeface="IBM Plex Sans" panose="020B0503050203000203" pitchFamily="34" charset="0"/>
              </a:rPr>
              <a:t>RequestMapping</a:t>
            </a:r>
            <a:r>
              <a:rPr lang="en-US" sz="2000" dirty="0">
                <a:latin typeface="IBM Plex Sans" panose="020B0503050203000203" pitchFamily="34" charset="0"/>
              </a:rPr>
              <a:t> methods from many controllers. </a:t>
            </a:r>
          </a:p>
        </p:txBody>
      </p:sp>
      <p:sp>
        <p:nvSpPr>
          <p:cNvPr id="9" name="Rectangle: Top Corners Rounded 8">
            <a:extLst>
              <a:ext uri="{FF2B5EF4-FFF2-40B4-BE49-F238E27FC236}">
                <a16:creationId xmlns:a16="http://schemas.microsoft.com/office/drawing/2014/main" id="{76283DAF-FFFD-4295-9F37-CEB43099FB9D}"/>
              </a:ext>
            </a:extLst>
          </p:cNvPr>
          <p:cNvSpPr/>
          <p:nvPr/>
        </p:nvSpPr>
        <p:spPr>
          <a:xfrm flipV="1">
            <a:off x="595131" y="4855104"/>
            <a:ext cx="9326109" cy="2453689"/>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10" name="TextBox 9">
            <a:extLst>
              <a:ext uri="{FF2B5EF4-FFF2-40B4-BE49-F238E27FC236}">
                <a16:creationId xmlns:a16="http://schemas.microsoft.com/office/drawing/2014/main" id="{965231B4-5D8D-41A5-98F0-E6303BC22F79}"/>
              </a:ext>
            </a:extLst>
          </p:cNvPr>
          <p:cNvSpPr txBox="1"/>
          <p:nvPr/>
        </p:nvSpPr>
        <p:spPr>
          <a:xfrm>
            <a:off x="901814" y="4926932"/>
            <a:ext cx="8882266" cy="2240279"/>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@Controller</a:t>
            </a:r>
          </a:p>
          <a:p>
            <a:r>
              <a:rPr lang="en-US" sz="1800" dirty="0">
                <a:solidFill>
                  <a:schemeClr val="bg2"/>
                </a:solidFill>
                <a:latin typeface="IBM Plex Sans" panose="020B0503050203000203" pitchFamily="34" charset="0"/>
              </a:rPr>
              <a:t>public class SimpleController {</a:t>
            </a:r>
          </a:p>
          <a:p>
            <a:r>
              <a:rPr lang="en-US" sz="1800" dirty="0">
                <a:solidFill>
                  <a:schemeClr val="bg2"/>
                </a:solidFill>
                <a:latin typeface="IBM Plex Sans" panose="020B0503050203000203" pitchFamily="34" charset="0"/>
              </a:rPr>
              <a:t>    // @RequestMapping methods omitted ...</a:t>
            </a:r>
          </a:p>
          <a:p>
            <a:r>
              <a:rPr lang="en-US" sz="1800" dirty="0">
                <a:solidFill>
                  <a:schemeClr val="bg2"/>
                </a:solidFill>
                <a:latin typeface="IBM Plex Sans" panose="020B0503050203000203" pitchFamily="34" charset="0"/>
              </a:rPr>
              <a:t>    @ExceptionHandler(IOException.class)</a:t>
            </a:r>
          </a:p>
          <a:p>
            <a:r>
              <a:rPr lang="en-US" sz="1800" dirty="0">
                <a:solidFill>
                  <a:schemeClr val="bg2"/>
                </a:solidFill>
                <a:latin typeface="IBM Plex Sans" panose="020B0503050203000203" pitchFamily="34" charset="0"/>
              </a:rPr>
              <a:t>    public ResponseEntity&lt;String&gt; handleIOException(IOException ex) {</a:t>
            </a:r>
          </a:p>
          <a:p>
            <a:r>
              <a:rPr lang="en-US" sz="1800" dirty="0">
                <a:solidFill>
                  <a:schemeClr val="bg2"/>
                </a:solidFill>
                <a:latin typeface="IBM Plex Sans" panose="020B0503050203000203" pitchFamily="34" charset="0"/>
              </a:rPr>
              <a:t>        // prepare responseEntity</a:t>
            </a:r>
          </a:p>
          <a:p>
            <a:r>
              <a:rPr lang="en-US" sz="1800" dirty="0">
                <a:solidFill>
                  <a:schemeClr val="bg2"/>
                </a:solidFill>
                <a:latin typeface="IBM Plex Sans" panose="020B0503050203000203" pitchFamily="34" charset="0"/>
              </a:rPr>
              <a:t>        return responseEntity;</a:t>
            </a:r>
          </a:p>
          <a:p>
            <a:r>
              <a:rPr lang="en-US" sz="1800" dirty="0">
                <a:solidFill>
                  <a:schemeClr val="bg2"/>
                </a:solidFill>
                <a:latin typeface="IBM Plex Sans" panose="020B0503050203000203" pitchFamily="34" charset="0"/>
              </a:rPr>
              <a:t>    }  }</a:t>
            </a:r>
          </a:p>
        </p:txBody>
      </p:sp>
      <p:sp>
        <p:nvSpPr>
          <p:cNvPr id="11" name="TextBox 10">
            <a:extLst>
              <a:ext uri="{FF2B5EF4-FFF2-40B4-BE49-F238E27FC236}">
                <a16:creationId xmlns:a16="http://schemas.microsoft.com/office/drawing/2014/main" id="{3453B70D-555C-44CF-BCCC-35E5163C6742}"/>
              </a:ext>
            </a:extLst>
          </p:cNvPr>
          <p:cNvSpPr txBox="1"/>
          <p:nvPr/>
        </p:nvSpPr>
        <p:spPr>
          <a:xfrm>
            <a:off x="609001" y="4432796"/>
            <a:ext cx="7411250" cy="408955"/>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Here is an example of a controller-local @ExceptionHandler method:</a:t>
            </a:r>
          </a:p>
        </p:txBody>
      </p:sp>
    </p:spTree>
    <p:extLst>
      <p:ext uri="{BB962C8B-B14F-4D97-AF65-F5344CB8AC3E}">
        <p14:creationId xmlns:p14="http://schemas.microsoft.com/office/powerpoint/2010/main" val="2751740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Beveled 10">
            <a:extLst>
              <a:ext uri="{FF2B5EF4-FFF2-40B4-BE49-F238E27FC236}">
                <a16:creationId xmlns:a16="http://schemas.microsoft.com/office/drawing/2014/main" id="{E1E13D0C-4357-434F-936D-59222A1E356C}"/>
              </a:ext>
            </a:extLst>
          </p:cNvPr>
          <p:cNvSpPr/>
          <p:nvPr/>
        </p:nvSpPr>
        <p:spPr>
          <a:xfrm>
            <a:off x="2567940" y="4272508"/>
            <a:ext cx="9144000" cy="1157486"/>
          </a:xfrm>
          <a:prstGeom prst="bevel">
            <a:avLst/>
          </a:prstGeom>
          <a:solidFill>
            <a:srgbClr val="79BE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MVC - Reference</a:t>
            </a: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7" name="Content Placeholder 2">
            <a:extLst>
              <a:ext uri="{FF2B5EF4-FFF2-40B4-BE49-F238E27FC236}">
                <a16:creationId xmlns:a16="http://schemas.microsoft.com/office/drawing/2014/main" id="{B28871CF-9C2F-43BF-AAA6-CAF1C6F7E8F2}"/>
              </a:ext>
            </a:extLst>
          </p:cNvPr>
          <p:cNvSpPr>
            <a:spLocks noGrp="1"/>
          </p:cNvSpPr>
          <p:nvPr>
            <p:ph idx="1"/>
          </p:nvPr>
        </p:nvSpPr>
        <p:spPr>
          <a:xfrm>
            <a:off x="3200400" y="4274458"/>
            <a:ext cx="8229600" cy="1677050"/>
          </a:xfrm>
        </p:spPr>
        <p:txBody>
          <a:bodyPr anchor="ctr">
            <a:normAutofit/>
          </a:bodyPr>
          <a:lstStyle/>
          <a:p>
            <a:r>
              <a:rPr lang="en-AU" dirty="0">
                <a:solidFill>
                  <a:schemeClr val="bg1"/>
                </a:solidFill>
                <a:hlinkClick r:id="rId3">
                  <a:extLst>
                    <a:ext uri="{A12FA001-AC4F-418D-AE19-62706E023703}">
                      <ahyp:hlinkClr xmlns:ahyp="http://schemas.microsoft.com/office/drawing/2018/hyperlinkcolor" val="tx"/>
                    </a:ext>
                  </a:extLst>
                </a:hlinkClick>
              </a:rPr>
              <a:t>https://docs.spring.io/spring-boot/docs/current/reference/htmlsingle/</a:t>
            </a:r>
            <a:endParaRPr lang="en-AU" dirty="0">
              <a:solidFill>
                <a:schemeClr val="bg1"/>
              </a:solidFill>
            </a:endParaRPr>
          </a:p>
          <a:p>
            <a:endParaRPr lang="en-AU" dirty="0">
              <a:solidFill>
                <a:schemeClr val="bg1"/>
              </a:solidFill>
            </a:endParaRPr>
          </a:p>
          <a:p>
            <a:endParaRPr lang="en-AU" dirty="0">
              <a:solidFill>
                <a:schemeClr val="bg1"/>
              </a:solidFill>
            </a:endParaRPr>
          </a:p>
        </p:txBody>
      </p:sp>
    </p:spTree>
    <p:extLst>
      <p:ext uri="{BB962C8B-B14F-4D97-AF65-F5344CB8AC3E}">
        <p14:creationId xmlns:p14="http://schemas.microsoft.com/office/powerpoint/2010/main" val="160518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A00DF83-8487-4E9E-9D1B-9999C906E219}"/>
              </a:ext>
            </a:extLst>
          </p:cNvPr>
          <p:cNvSpPr>
            <a:spLocks noGrp="1"/>
          </p:cNvSpPr>
          <p:nvPr>
            <p:ph type="pic" sz="quarter" idx="10"/>
          </p:nvPr>
        </p:nvSpPr>
        <p:spPr/>
      </p:sp>
      <p:sp>
        <p:nvSpPr>
          <p:cNvPr id="3" name="Title 2">
            <a:extLst>
              <a:ext uri="{FF2B5EF4-FFF2-40B4-BE49-F238E27FC236}">
                <a16:creationId xmlns:a16="http://schemas.microsoft.com/office/drawing/2014/main" id="{A621869B-9F6F-4AF6-958B-8DD4A4797F4C}"/>
              </a:ext>
            </a:extLst>
          </p:cNvPr>
          <p:cNvSpPr>
            <a:spLocks noGrp="1"/>
          </p:cNvSpPr>
          <p:nvPr>
            <p:ph type="title"/>
          </p:nvPr>
        </p:nvSpPr>
        <p:spPr>
          <a:xfrm>
            <a:off x="457200" y="685800"/>
            <a:ext cx="7955280" cy="5257800"/>
          </a:xfrm>
        </p:spPr>
        <p:txBody>
          <a:bodyPr/>
          <a:lstStyle/>
          <a:p>
            <a:r>
              <a:rPr lang="en-US" dirty="0"/>
              <a:t>Spring Data Repository</a:t>
            </a:r>
          </a:p>
        </p:txBody>
      </p:sp>
      <p:pic>
        <p:nvPicPr>
          <p:cNvPr id="4" name="Picture 3">
            <a:extLst>
              <a:ext uri="{FF2B5EF4-FFF2-40B4-BE49-F238E27FC236}">
                <a16:creationId xmlns:a16="http://schemas.microsoft.com/office/drawing/2014/main" id="{C110F1D9-7F22-412A-89C7-1EBFEF7EC4E8}"/>
              </a:ext>
            </a:extLst>
          </p:cNvPr>
          <p:cNvPicPr>
            <a:picLocks noChangeAspect="1"/>
          </p:cNvPicPr>
          <p:nvPr/>
        </p:nvPicPr>
        <p:blipFill>
          <a:blip r:embed="rId2"/>
          <a:stretch>
            <a:fillRect/>
          </a:stretch>
        </p:blipFill>
        <p:spPr>
          <a:xfrm>
            <a:off x="5064885" y="3446526"/>
            <a:ext cx="1107315" cy="1801404"/>
          </a:xfrm>
          <a:prstGeom prst="rect">
            <a:avLst/>
          </a:prstGeom>
        </p:spPr>
      </p:pic>
      <p:pic>
        <p:nvPicPr>
          <p:cNvPr id="5" name="Picture 4">
            <a:extLst>
              <a:ext uri="{FF2B5EF4-FFF2-40B4-BE49-F238E27FC236}">
                <a16:creationId xmlns:a16="http://schemas.microsoft.com/office/drawing/2014/main" id="{5F266878-7AF5-4C3B-9860-A4CF72CCEC57}"/>
              </a:ext>
            </a:extLst>
          </p:cNvPr>
          <p:cNvPicPr>
            <a:picLocks noChangeAspect="1"/>
          </p:cNvPicPr>
          <p:nvPr/>
        </p:nvPicPr>
        <p:blipFill>
          <a:blip r:embed="rId3"/>
          <a:stretch>
            <a:fillRect/>
          </a:stretch>
        </p:blipFill>
        <p:spPr>
          <a:xfrm>
            <a:off x="1308744" y="3725511"/>
            <a:ext cx="1145344" cy="1482702"/>
          </a:xfrm>
          <a:prstGeom prst="rect">
            <a:avLst/>
          </a:prstGeom>
        </p:spPr>
      </p:pic>
      <p:pic>
        <p:nvPicPr>
          <p:cNvPr id="6" name="Picture 5">
            <a:extLst>
              <a:ext uri="{FF2B5EF4-FFF2-40B4-BE49-F238E27FC236}">
                <a16:creationId xmlns:a16="http://schemas.microsoft.com/office/drawing/2014/main" id="{4E2777EE-9931-4EE5-BDA4-0B7593AECB5A}"/>
              </a:ext>
            </a:extLst>
          </p:cNvPr>
          <p:cNvPicPr>
            <a:picLocks noChangeAspect="1"/>
          </p:cNvPicPr>
          <p:nvPr/>
        </p:nvPicPr>
        <p:blipFill>
          <a:blip r:embed="rId4"/>
          <a:stretch>
            <a:fillRect/>
          </a:stretch>
        </p:blipFill>
        <p:spPr>
          <a:xfrm>
            <a:off x="3238554" y="4347228"/>
            <a:ext cx="1041865" cy="453372"/>
          </a:xfrm>
          <a:prstGeom prst="rect">
            <a:avLst/>
          </a:prstGeom>
        </p:spPr>
      </p:pic>
    </p:spTree>
    <p:extLst>
      <p:ext uri="{BB962C8B-B14F-4D97-AF65-F5344CB8AC3E}">
        <p14:creationId xmlns:p14="http://schemas.microsoft.com/office/powerpoint/2010/main" val="4283487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Core concepts</a:t>
            </a: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352800" y="2217600"/>
            <a:ext cx="13716000" cy="4686120"/>
          </a:xfrm>
          <a:prstGeom prst="rect">
            <a:avLst/>
          </a:prstGeom>
        </p:spPr>
        <p:txBody>
          <a:bodyPr wrap="square" lIns="91440" tIns="45720" rIns="91440" bIns="45720" rtlCol="0">
            <a:noAutofit/>
          </a:bodyPr>
          <a:lstStyle/>
          <a:p>
            <a:r>
              <a:rPr lang="en-US" sz="2000" dirty="0">
                <a:latin typeface="IBM Plex Sans" panose="020B0503050203000203" pitchFamily="34" charset="0"/>
              </a:rPr>
              <a:t>The goal of Spring Data Repository abstraction is to significantly reduce the amount of boilerplate code required to implement data access layers for various persistence stores.</a:t>
            </a:r>
          </a:p>
          <a:p>
            <a:endParaRPr lang="en-US" sz="2000" dirty="0">
              <a:latin typeface="IBM Plex Sans" panose="020B0503050203000203" pitchFamily="34" charset="0"/>
            </a:endParaRPr>
          </a:p>
          <a:p>
            <a:endParaRPr lang="en-US" sz="2000" dirty="0">
              <a:latin typeface="IBM Plex Sans" panose="020B0503050203000203" pitchFamily="34" charset="0"/>
            </a:endParaRPr>
          </a:p>
          <a:p>
            <a:r>
              <a:rPr lang="en-US" sz="2000" b="1" dirty="0">
                <a:latin typeface="IBM Plex Sans" panose="020B0503050203000203" pitchFamily="34" charset="0"/>
              </a:rPr>
              <a:t>Core Concepts</a:t>
            </a:r>
          </a:p>
          <a:p>
            <a:endParaRPr lang="en-US" sz="2000" b="1" dirty="0">
              <a:latin typeface="IBM Plex Sans" panose="020B0503050203000203" pitchFamily="34" charset="0"/>
            </a:endParaRPr>
          </a:p>
          <a:p>
            <a:endParaRPr lang="en-US" sz="800" b="1"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The central interface in Spring Data Repository abstraction is Repository (probably not that much of a surprise).</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It takes the domain class to manage as well as the id type of the domain class as type arguments.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This interface acts primarily as a marker interface to capture the types to work with and to help you to discover interfaces that extend this one.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The CrudRepository provides sophisticated CRUD functionality for the entity class that is being managed.</a:t>
            </a:r>
            <a:endParaRPr lang="en-AU" sz="1800" dirty="0">
              <a:latin typeface="IBM Plex Sans" panose="020B0503050203000203" pitchFamily="34" charset="0"/>
            </a:endParaRPr>
          </a:p>
          <a:p>
            <a:endParaRPr lang="en-US" sz="2000" dirty="0">
              <a:latin typeface="IBM Plex Sans" panose="020B0503050203000203" pitchFamily="34" charset="0"/>
            </a:endParaRPr>
          </a:p>
        </p:txBody>
      </p:sp>
      <p:sp>
        <p:nvSpPr>
          <p:cNvPr id="7" name="Minus Sign 6">
            <a:extLst>
              <a:ext uri="{FF2B5EF4-FFF2-40B4-BE49-F238E27FC236}">
                <a16:creationId xmlns:a16="http://schemas.microsoft.com/office/drawing/2014/main" id="{0619616B-438E-4363-B081-3423508B1ED4}"/>
              </a:ext>
            </a:extLst>
          </p:cNvPr>
          <p:cNvSpPr/>
          <p:nvPr/>
        </p:nvSpPr>
        <p:spPr>
          <a:xfrm>
            <a:off x="-502920" y="3739382"/>
            <a:ext cx="7119258" cy="238258"/>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Tree>
    <p:extLst>
      <p:ext uri="{BB962C8B-B14F-4D97-AF65-F5344CB8AC3E}">
        <p14:creationId xmlns:p14="http://schemas.microsoft.com/office/powerpoint/2010/main" val="2817576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Core concepts (cont’d)</a:t>
            </a:r>
            <a:br>
              <a:rPr lang="en-AU"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8598706" y="5105782"/>
            <a:ext cx="5926756" cy="2411730"/>
          </a:xfrm>
          <a:prstGeom prst="rect">
            <a:avLst/>
          </a:prstGeom>
          <a:ln>
            <a:solidFill>
              <a:schemeClr val="bg1">
                <a:lumMod val="50000"/>
                <a:lumOff val="50000"/>
              </a:schemeClr>
            </a:solidFill>
          </a:ln>
        </p:spPr>
        <p:txBody>
          <a:bodyPr wrap="square" lIns="91440" tIns="45720" rIns="91440" bIns="45720" rtlCol="0">
            <a:noAutofit/>
          </a:bodyPr>
          <a:lstStyle/>
          <a:p>
            <a:pPr fontAlgn="t"/>
            <a:endParaRPr lang="en-AU" sz="1800" dirty="0">
              <a:latin typeface="IBM Plex Sans" panose="020B0503050203000203" pitchFamily="34" charset="0"/>
            </a:endParaRPr>
          </a:p>
          <a:p>
            <a:pPr fontAlgn="t"/>
            <a:r>
              <a:rPr lang="en-AU" sz="1800" dirty="0">
                <a:latin typeface="IBM Plex Sans" panose="020B0503050203000203" pitchFamily="34" charset="0"/>
              </a:rPr>
              <a:t>In the example here:</a:t>
            </a:r>
          </a:p>
          <a:p>
            <a:pPr fontAlgn="t"/>
            <a:r>
              <a:rPr lang="en-AU" sz="1800" dirty="0">
                <a:latin typeface="IBM Plex Sans" panose="020B0503050203000203" pitchFamily="34" charset="0"/>
              </a:rPr>
              <a:t>(1) Saves the given entity.</a:t>
            </a:r>
          </a:p>
          <a:p>
            <a:pPr fontAlgn="t"/>
            <a:r>
              <a:rPr lang="en-US" sz="1800" dirty="0">
                <a:latin typeface="IBM Plex Sans" panose="020B0503050203000203" pitchFamily="34" charset="0"/>
              </a:rPr>
              <a:t>(2) Returns the entity identified by the given id.</a:t>
            </a:r>
            <a:endParaRPr lang="en-AU" sz="1800" dirty="0">
              <a:latin typeface="IBM Plex Sans" panose="020B0503050203000203" pitchFamily="34" charset="0"/>
            </a:endParaRPr>
          </a:p>
          <a:p>
            <a:pPr fontAlgn="t"/>
            <a:r>
              <a:rPr lang="en-AU" sz="1800" dirty="0">
                <a:latin typeface="IBM Plex Sans" panose="020B0503050203000203" pitchFamily="34" charset="0"/>
              </a:rPr>
              <a:t>(3) Returns all entities.</a:t>
            </a:r>
          </a:p>
          <a:p>
            <a:pPr fontAlgn="t"/>
            <a:r>
              <a:rPr lang="en-US" sz="1800" dirty="0">
                <a:latin typeface="IBM Plex Sans" panose="020B0503050203000203" pitchFamily="34" charset="0"/>
              </a:rPr>
              <a:t>(4) Returns the number of entities.</a:t>
            </a:r>
            <a:endParaRPr lang="en-AU" sz="1800" dirty="0">
              <a:latin typeface="IBM Plex Sans" panose="020B0503050203000203" pitchFamily="34" charset="0"/>
            </a:endParaRPr>
          </a:p>
          <a:p>
            <a:pPr fontAlgn="t"/>
            <a:r>
              <a:rPr lang="en-AU" sz="1800" dirty="0">
                <a:latin typeface="IBM Plex Sans" panose="020B0503050203000203" pitchFamily="34" charset="0"/>
              </a:rPr>
              <a:t>(5) Deletes the given entity.</a:t>
            </a:r>
          </a:p>
          <a:p>
            <a:pPr fontAlgn="t"/>
            <a:r>
              <a:rPr lang="en-US" sz="1800" dirty="0">
                <a:latin typeface="IBM Plex Sans" panose="020B0503050203000203" pitchFamily="34" charset="0"/>
              </a:rPr>
              <a:t>(6) Indicates whether an entity with the given id exists.</a:t>
            </a:r>
            <a:endParaRPr lang="en-AU" sz="1800" dirty="0">
              <a:latin typeface="IBM Plex Sans" panose="020B0503050203000203" pitchFamily="34" charset="0"/>
            </a:endParaRPr>
          </a:p>
          <a:p>
            <a:endParaRPr lang="en-US" sz="1800" dirty="0">
              <a:latin typeface="IBM Plex Sans" panose="020B0503050203000203" pitchFamily="34" charset="0"/>
            </a:endParaRPr>
          </a:p>
        </p:txBody>
      </p:sp>
      <p:sp>
        <p:nvSpPr>
          <p:cNvPr id="8" name="Rectangle: Top Corners Rounded 7">
            <a:extLst>
              <a:ext uri="{FF2B5EF4-FFF2-40B4-BE49-F238E27FC236}">
                <a16:creationId xmlns:a16="http://schemas.microsoft.com/office/drawing/2014/main" id="{3B657FFC-A466-4B3B-94A3-C2F1F1C531A6}"/>
              </a:ext>
            </a:extLst>
          </p:cNvPr>
          <p:cNvSpPr/>
          <p:nvPr/>
        </p:nvSpPr>
        <p:spPr>
          <a:xfrm flipV="1">
            <a:off x="413887" y="2571790"/>
            <a:ext cx="7408844" cy="4972009"/>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9" name="TextBox 8">
            <a:extLst>
              <a:ext uri="{FF2B5EF4-FFF2-40B4-BE49-F238E27FC236}">
                <a16:creationId xmlns:a16="http://schemas.microsoft.com/office/drawing/2014/main" id="{D830A7A5-06F8-4023-BC71-FD3618658103}"/>
              </a:ext>
            </a:extLst>
          </p:cNvPr>
          <p:cNvSpPr txBox="1"/>
          <p:nvPr/>
        </p:nvSpPr>
        <p:spPr>
          <a:xfrm>
            <a:off x="830760" y="2651760"/>
            <a:ext cx="7170240" cy="4834891"/>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public interface CrudRepository&lt;T, ID extends Serializable&gt;</a:t>
            </a:r>
          </a:p>
          <a:p>
            <a:r>
              <a:rPr lang="en-US" sz="1800" dirty="0">
                <a:solidFill>
                  <a:schemeClr val="bg2"/>
                </a:solidFill>
                <a:latin typeface="IBM Plex Sans" panose="020B0503050203000203" pitchFamily="34" charset="0"/>
              </a:rPr>
              <a:t>    extends Repository&lt;T, ID&gt; {</a:t>
            </a:r>
          </a:p>
          <a:p>
            <a:r>
              <a:rPr lang="en-US" sz="1800" dirty="0">
                <a:solidFill>
                  <a:schemeClr val="bg2"/>
                </a:solidFill>
                <a:latin typeface="IBM Plex Sans" panose="020B0503050203000203" pitchFamily="34" charset="0"/>
              </a:rPr>
              <a:t>                                                                                                                       (1)</a:t>
            </a:r>
          </a:p>
          <a:p>
            <a:r>
              <a:rPr lang="en-US" sz="1800" dirty="0">
                <a:solidFill>
                  <a:schemeClr val="bg2"/>
                </a:solidFill>
                <a:latin typeface="IBM Plex Sans" panose="020B0503050203000203" pitchFamily="34" charset="0"/>
              </a:rPr>
              <a:t>    &lt;S extends T&gt; S save(S entity);</a:t>
            </a:r>
          </a:p>
          <a:p>
            <a:r>
              <a:rPr lang="en-US" sz="1800" dirty="0">
                <a:solidFill>
                  <a:schemeClr val="bg2"/>
                </a:solidFill>
                <a:latin typeface="IBM Plex Sans" panose="020B0503050203000203" pitchFamily="34" charset="0"/>
              </a:rPr>
              <a:t>                                                                                                                       (2)        </a:t>
            </a:r>
          </a:p>
          <a:p>
            <a:r>
              <a:rPr lang="en-US" sz="1800" dirty="0">
                <a:solidFill>
                  <a:schemeClr val="bg2"/>
                </a:solidFill>
                <a:latin typeface="IBM Plex Sans" panose="020B0503050203000203" pitchFamily="34" charset="0"/>
              </a:rPr>
              <a:t>    T findOne(ID primaryKey);</a:t>
            </a:r>
          </a:p>
          <a:p>
            <a:r>
              <a:rPr lang="en-US" sz="1800" dirty="0">
                <a:solidFill>
                  <a:schemeClr val="bg2"/>
                </a:solidFill>
                <a:latin typeface="IBM Plex Sans" panose="020B0503050203000203" pitchFamily="34" charset="0"/>
              </a:rPr>
              <a:t>                                                                                                                       (3)</a:t>
            </a:r>
          </a:p>
          <a:p>
            <a:r>
              <a:rPr lang="en-US" sz="1800" dirty="0">
                <a:solidFill>
                  <a:schemeClr val="bg2"/>
                </a:solidFill>
                <a:latin typeface="IBM Plex Sans" panose="020B0503050203000203" pitchFamily="34" charset="0"/>
              </a:rPr>
              <a:t>    Iterable&lt;T&gt; findAll();</a:t>
            </a:r>
          </a:p>
          <a:p>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    Long count();</a:t>
            </a:r>
          </a:p>
          <a:p>
            <a:r>
              <a:rPr lang="en-US" sz="1800" dirty="0">
                <a:solidFill>
                  <a:schemeClr val="bg2"/>
                </a:solidFill>
                <a:latin typeface="IBM Plex Sans" panose="020B0503050203000203" pitchFamily="34" charset="0"/>
              </a:rPr>
              <a:t>                                                                                                                       (4)</a:t>
            </a:r>
          </a:p>
          <a:p>
            <a:r>
              <a:rPr lang="en-US" sz="1800" dirty="0">
                <a:solidFill>
                  <a:schemeClr val="bg2"/>
                </a:solidFill>
                <a:latin typeface="IBM Plex Sans" panose="020B0503050203000203" pitchFamily="34" charset="0"/>
              </a:rPr>
              <a:t>    void delete(T entity);</a:t>
            </a:r>
          </a:p>
          <a:p>
            <a:r>
              <a:rPr lang="en-US" sz="1800" dirty="0">
                <a:solidFill>
                  <a:schemeClr val="bg2"/>
                </a:solidFill>
                <a:latin typeface="IBM Plex Sans" panose="020B0503050203000203" pitchFamily="34" charset="0"/>
              </a:rPr>
              <a:t>                                                                                                                       (5)</a:t>
            </a:r>
          </a:p>
          <a:p>
            <a:r>
              <a:rPr lang="en-US" sz="1800" dirty="0">
                <a:solidFill>
                  <a:schemeClr val="bg2"/>
                </a:solidFill>
                <a:latin typeface="IBM Plex Sans" panose="020B0503050203000203" pitchFamily="34" charset="0"/>
              </a:rPr>
              <a:t>    boolean exists(ID primaryKey);</a:t>
            </a:r>
          </a:p>
          <a:p>
            <a:r>
              <a:rPr lang="en-US" sz="1800" dirty="0">
                <a:solidFill>
                  <a:schemeClr val="bg2"/>
                </a:solidFill>
                <a:latin typeface="IBM Plex Sans" panose="020B0503050203000203" pitchFamily="34" charset="0"/>
              </a:rPr>
              <a:t>                                                                                                                       (6)</a:t>
            </a:r>
          </a:p>
          <a:p>
            <a:r>
              <a:rPr lang="en-US" sz="1800" dirty="0">
                <a:solidFill>
                  <a:schemeClr val="bg2"/>
                </a:solidFill>
                <a:latin typeface="IBM Plex Sans" panose="020B0503050203000203" pitchFamily="34" charset="0"/>
              </a:rPr>
              <a:t>    // … more functionality omitted.</a:t>
            </a:r>
          </a:p>
          <a:p>
            <a:r>
              <a:rPr lang="en-US" sz="1800" dirty="0">
                <a:solidFill>
                  <a:schemeClr val="bg2"/>
                </a:solidFill>
                <a:latin typeface="IBM Plex Sans" panose="020B0503050203000203" pitchFamily="34" charset="0"/>
              </a:rPr>
              <a:t>}</a:t>
            </a:r>
          </a:p>
        </p:txBody>
      </p:sp>
      <p:sp>
        <p:nvSpPr>
          <p:cNvPr id="10" name="TextBox 9">
            <a:extLst>
              <a:ext uri="{FF2B5EF4-FFF2-40B4-BE49-F238E27FC236}">
                <a16:creationId xmlns:a16="http://schemas.microsoft.com/office/drawing/2014/main" id="{48EDE74D-4CB4-4842-9901-474092A14CC7}"/>
              </a:ext>
            </a:extLst>
          </p:cNvPr>
          <p:cNvSpPr txBox="1"/>
          <p:nvPr/>
        </p:nvSpPr>
        <p:spPr>
          <a:xfrm>
            <a:off x="411480" y="2162837"/>
            <a:ext cx="7411250" cy="408955"/>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Example - CrudRepository interface:</a:t>
            </a:r>
          </a:p>
          <a:p>
            <a:r>
              <a:rPr lang="en-US" sz="1800" dirty="0">
                <a:latin typeface="IBM Plex Sans" panose="020B0503050203000203" pitchFamily="34" charset="0"/>
              </a:rPr>
              <a:t>:</a:t>
            </a:r>
          </a:p>
        </p:txBody>
      </p:sp>
      <p:pic>
        <p:nvPicPr>
          <p:cNvPr id="12" name="Graphic 11" descr="Paperclip">
            <a:extLst>
              <a:ext uri="{FF2B5EF4-FFF2-40B4-BE49-F238E27FC236}">
                <a16:creationId xmlns:a16="http://schemas.microsoft.com/office/drawing/2014/main" id="{3C9B7F64-ABFD-43C3-AEB3-859A4A8FA0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2163" y="4799239"/>
            <a:ext cx="613085" cy="613085"/>
          </a:xfrm>
          <a:prstGeom prst="rect">
            <a:avLst/>
          </a:prstGeom>
        </p:spPr>
      </p:pic>
    </p:spTree>
    <p:extLst>
      <p:ext uri="{BB962C8B-B14F-4D97-AF65-F5344CB8AC3E}">
        <p14:creationId xmlns:p14="http://schemas.microsoft.com/office/powerpoint/2010/main" val="2282834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PagingAndSortingRepository</a:t>
            </a:r>
            <a:br>
              <a:rPr lang="en-AU"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352800" y="2217600"/>
            <a:ext cx="12252960" cy="691077"/>
          </a:xfrm>
          <a:prstGeom prst="rect">
            <a:avLst/>
          </a:prstGeom>
        </p:spPr>
        <p:txBody>
          <a:bodyPr wrap="square" lIns="91440" tIns="45720" rIns="91440" bIns="45720" rtlCol="0">
            <a:noAutofit/>
          </a:bodyPr>
          <a:lstStyle/>
          <a:p>
            <a:r>
              <a:rPr lang="en-US" sz="1800" dirty="0">
                <a:latin typeface="IBM Plex Sans" panose="020B0503050203000203" pitchFamily="34" charset="0"/>
              </a:rPr>
              <a:t>On top of the CrudRepository, there is a PagingAndSortingRepository abstraction that adds additional methods to ease paginated access to entities:</a:t>
            </a: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p:txBody>
      </p:sp>
      <p:sp>
        <p:nvSpPr>
          <p:cNvPr id="7" name="Rectangle: Top Corners Rounded 6">
            <a:extLst>
              <a:ext uri="{FF2B5EF4-FFF2-40B4-BE49-F238E27FC236}">
                <a16:creationId xmlns:a16="http://schemas.microsoft.com/office/drawing/2014/main" id="{CC900C64-2590-4055-A6A1-7FFA784E8EEB}"/>
              </a:ext>
            </a:extLst>
          </p:cNvPr>
          <p:cNvSpPr/>
          <p:nvPr/>
        </p:nvSpPr>
        <p:spPr>
          <a:xfrm flipV="1">
            <a:off x="502920" y="2971800"/>
            <a:ext cx="8961119" cy="182880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D293D49C-EA3E-4944-BA1E-F837BF3F7022}"/>
              </a:ext>
            </a:extLst>
          </p:cNvPr>
          <p:cNvSpPr txBox="1"/>
          <p:nvPr/>
        </p:nvSpPr>
        <p:spPr>
          <a:xfrm>
            <a:off x="685800" y="3098406"/>
            <a:ext cx="9646920" cy="1702194"/>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public interface PagingAndSortingRepository&lt;T, ID extends Serializable&gt; </a:t>
            </a:r>
          </a:p>
          <a:p>
            <a:r>
              <a:rPr lang="en-US" sz="1800" dirty="0">
                <a:solidFill>
                  <a:schemeClr val="bg2"/>
                </a:solidFill>
                <a:latin typeface="IBM Plex Sans" panose="020B0503050203000203" pitchFamily="34" charset="0"/>
              </a:rPr>
              <a:t>  extends CrudRepository&lt;T, ID&gt; {</a:t>
            </a:r>
          </a:p>
          <a:p>
            <a:r>
              <a:rPr lang="en-US" sz="1800" dirty="0">
                <a:solidFill>
                  <a:schemeClr val="bg2"/>
                </a:solidFill>
                <a:latin typeface="IBM Plex Sans" panose="020B0503050203000203" pitchFamily="34" charset="0"/>
              </a:rPr>
              <a:t>  Iterable&lt;T&gt; findAll(Sort sort);</a:t>
            </a:r>
          </a:p>
          <a:p>
            <a:r>
              <a:rPr lang="en-US" sz="1800" dirty="0">
                <a:solidFill>
                  <a:schemeClr val="bg2"/>
                </a:solidFill>
                <a:latin typeface="IBM Plex Sans" panose="020B0503050203000203" pitchFamily="34" charset="0"/>
              </a:rPr>
              <a:t>  Page&lt;T&gt; findAll(Pageable pageable);</a:t>
            </a:r>
          </a:p>
          <a:p>
            <a:r>
              <a:rPr lang="en-US" sz="1800" dirty="0">
                <a:solidFill>
                  <a:schemeClr val="bg2"/>
                </a:solidFill>
                <a:latin typeface="IBM Plex Sans" panose="020B0503050203000203" pitchFamily="34" charset="0"/>
              </a:rPr>
              <a:t>}</a:t>
            </a:r>
            <a:endParaRPr lang="en-US" sz="1800" b="1" dirty="0">
              <a:solidFill>
                <a:schemeClr val="bg2"/>
              </a:solidFill>
              <a:latin typeface="IBM Plex Sans" panose="020B0503050203000203" pitchFamily="34" charset="0"/>
            </a:endParaRPr>
          </a:p>
        </p:txBody>
      </p:sp>
      <p:sp>
        <p:nvSpPr>
          <p:cNvPr id="9" name="Rectangle: Top Corners Rounded 8">
            <a:extLst>
              <a:ext uri="{FF2B5EF4-FFF2-40B4-BE49-F238E27FC236}">
                <a16:creationId xmlns:a16="http://schemas.microsoft.com/office/drawing/2014/main" id="{9CE26A58-FDD3-40DB-B6C7-93F3D3C1AE9B}"/>
              </a:ext>
            </a:extLst>
          </p:cNvPr>
          <p:cNvSpPr/>
          <p:nvPr/>
        </p:nvSpPr>
        <p:spPr>
          <a:xfrm flipV="1">
            <a:off x="548641" y="6035040"/>
            <a:ext cx="8961119" cy="1160583"/>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10" name="TextBox 9">
            <a:extLst>
              <a:ext uri="{FF2B5EF4-FFF2-40B4-BE49-F238E27FC236}">
                <a16:creationId xmlns:a16="http://schemas.microsoft.com/office/drawing/2014/main" id="{B93151D6-E8AB-43CB-AABB-7F84F1ADDB12}"/>
              </a:ext>
            </a:extLst>
          </p:cNvPr>
          <p:cNvSpPr txBox="1"/>
          <p:nvPr/>
        </p:nvSpPr>
        <p:spPr>
          <a:xfrm>
            <a:off x="683394" y="6161646"/>
            <a:ext cx="8595360" cy="1033977"/>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PagingAndSortingRepository&lt;User, Long&gt; repository = // … get access to a bean</a:t>
            </a:r>
          </a:p>
          <a:p>
            <a:r>
              <a:rPr lang="en-US" sz="1800" dirty="0">
                <a:solidFill>
                  <a:schemeClr val="bg2"/>
                </a:solidFill>
                <a:latin typeface="IBM Plex Sans" panose="020B0503050203000203" pitchFamily="34" charset="0"/>
              </a:rPr>
              <a:t>Page&lt;User&gt; users = repository.findAll(new PageRequest(1, 20));</a:t>
            </a:r>
            <a:endParaRPr lang="en-AU" sz="1800" dirty="0">
              <a:solidFill>
                <a:schemeClr val="bg2"/>
              </a:solidFill>
              <a:latin typeface="IBM Plex Sans" panose="020B0503050203000203" pitchFamily="34" charset="0"/>
            </a:endParaRPr>
          </a:p>
        </p:txBody>
      </p:sp>
      <p:sp>
        <p:nvSpPr>
          <p:cNvPr id="11" name="TextBox 10">
            <a:extLst>
              <a:ext uri="{FF2B5EF4-FFF2-40B4-BE49-F238E27FC236}">
                <a16:creationId xmlns:a16="http://schemas.microsoft.com/office/drawing/2014/main" id="{9FC9E7F9-06E5-40A8-A7FB-BBB0CB16848D}"/>
              </a:ext>
            </a:extLst>
          </p:cNvPr>
          <p:cNvSpPr txBox="1"/>
          <p:nvPr/>
        </p:nvSpPr>
        <p:spPr>
          <a:xfrm>
            <a:off x="352800" y="5486220"/>
            <a:ext cx="12252960" cy="462297"/>
          </a:xfrm>
          <a:prstGeom prst="rect">
            <a:avLst/>
          </a:prstGeom>
        </p:spPr>
        <p:txBody>
          <a:bodyPr wrap="square" lIns="91440" tIns="45720" rIns="91440" bIns="45720" rtlCol="0">
            <a:noAutofit/>
          </a:bodyPr>
          <a:lstStyle/>
          <a:p>
            <a:r>
              <a:rPr lang="en-US" sz="1800" dirty="0">
                <a:latin typeface="IBM Plex Sans" panose="020B0503050203000203" pitchFamily="34" charset="0"/>
              </a:rPr>
              <a:t>Accessing the second page of User by a page size of 20, you could simply do something like this:</a:t>
            </a:r>
          </a:p>
          <a:p>
            <a:endParaRPr lang="en-US" sz="1800" dirty="0">
              <a:latin typeface="IBM Plex Sans" panose="020B0503050203000203" pitchFamily="34" charset="0"/>
            </a:endParaRPr>
          </a:p>
          <a:p>
            <a:endParaRPr lang="en-US" sz="1800" dirty="0">
              <a:latin typeface="IBM Plex Sans" panose="020B0503050203000203" pitchFamily="34" charset="0"/>
            </a:endParaRPr>
          </a:p>
        </p:txBody>
      </p:sp>
    </p:spTree>
    <p:extLst>
      <p:ext uri="{BB962C8B-B14F-4D97-AF65-F5344CB8AC3E}">
        <p14:creationId xmlns:p14="http://schemas.microsoft.com/office/powerpoint/2010/main" val="1702306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73E3DB53-8043-4D9A-A570-5C416512E556}"/>
              </a:ext>
            </a:extLst>
          </p:cNvPr>
          <p:cNvSpPr/>
          <p:nvPr/>
        </p:nvSpPr>
        <p:spPr>
          <a:xfrm flipV="1">
            <a:off x="1815021" y="3323153"/>
            <a:ext cx="7877620" cy="608767"/>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Query methods</a:t>
            </a: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437948" y="2194560"/>
            <a:ext cx="13539058" cy="848542"/>
          </a:xfrm>
          <a:prstGeom prst="rect">
            <a:avLst/>
          </a:prstGeom>
        </p:spPr>
        <p:txBody>
          <a:bodyPr wrap="square" lIns="91440" tIns="45720" rIns="91440" bIns="45720" rtlCol="0">
            <a:noAutofit/>
          </a:bodyPr>
          <a:lstStyle/>
          <a:p>
            <a:r>
              <a:rPr lang="en-US" sz="1800" dirty="0">
                <a:latin typeface="IBM Plex Sans" panose="020B0503050203000203" pitchFamily="34" charset="0"/>
              </a:rPr>
              <a:t>Standard CRUD functionality repositories usually have queries on the underlying datastore. With Spring Data, declaring those queries becomes a four-step process:</a:t>
            </a:r>
          </a:p>
        </p:txBody>
      </p:sp>
      <p:sp>
        <p:nvSpPr>
          <p:cNvPr id="10" name="TextBox 9">
            <a:extLst>
              <a:ext uri="{FF2B5EF4-FFF2-40B4-BE49-F238E27FC236}">
                <a16:creationId xmlns:a16="http://schemas.microsoft.com/office/drawing/2014/main" id="{DA8393AF-EC44-48D2-A401-8710A038C00D}"/>
              </a:ext>
            </a:extLst>
          </p:cNvPr>
          <p:cNvSpPr txBox="1"/>
          <p:nvPr/>
        </p:nvSpPr>
        <p:spPr>
          <a:xfrm>
            <a:off x="1091342" y="2911673"/>
            <a:ext cx="12885664" cy="459691"/>
          </a:xfrm>
          <a:prstGeom prst="rect">
            <a:avLst/>
          </a:prstGeom>
        </p:spPr>
        <p:txBody>
          <a:bodyPr wrap="square" lIns="91440" tIns="45720" rIns="91440" bIns="45720" rtlCol="0">
            <a:noAutofit/>
          </a:bodyPr>
          <a:lstStyle/>
          <a:p>
            <a:pPr marL="342900" indent="-342900">
              <a:buFont typeface="Arial" panose="020B0604020202020204" pitchFamily="34" charset="0"/>
              <a:buChar char="•"/>
            </a:pPr>
            <a:r>
              <a:rPr lang="en-US" sz="1800" dirty="0">
                <a:latin typeface="IBM Plex Sans" panose="020B0503050203000203" pitchFamily="34" charset="0"/>
              </a:rPr>
              <a:t>Declare an interface extending Repository or one of its subinterfaces and type it to the domain class that it will handle.</a:t>
            </a:r>
          </a:p>
        </p:txBody>
      </p:sp>
      <p:sp>
        <p:nvSpPr>
          <p:cNvPr id="13" name="TextBox 12">
            <a:extLst>
              <a:ext uri="{FF2B5EF4-FFF2-40B4-BE49-F238E27FC236}">
                <a16:creationId xmlns:a16="http://schemas.microsoft.com/office/drawing/2014/main" id="{A75E8F05-771E-4513-BCCF-E6C438BD7D70}"/>
              </a:ext>
            </a:extLst>
          </p:cNvPr>
          <p:cNvSpPr txBox="1"/>
          <p:nvPr/>
        </p:nvSpPr>
        <p:spPr>
          <a:xfrm>
            <a:off x="1920240" y="3412102"/>
            <a:ext cx="7863840" cy="459691"/>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panose="020B0503050203000203" pitchFamily="34" charset="0"/>
              </a:rPr>
              <a:t> </a:t>
            </a:r>
            <a:r>
              <a:rPr lang="en-US" sz="1800" dirty="0">
                <a:solidFill>
                  <a:schemeClr val="bg2"/>
                </a:solidFill>
                <a:latin typeface="IBM Plex Sans" panose="020B0503050203000203" pitchFamily="34" charset="0"/>
              </a:rPr>
              <a:t>public interface PersonRepository extends Repository&lt;User, Long&gt; { … }</a:t>
            </a:r>
            <a:endParaRPr lang="en-IN" sz="1800" dirty="0">
              <a:solidFill>
                <a:schemeClr val="bg2"/>
              </a:solidFill>
              <a:latin typeface="IBM Plex Sans" charset="0"/>
              <a:ea typeface="IBM Plex Sans" charset="0"/>
              <a:cs typeface="IBM Plex Sans" charset="0"/>
            </a:endParaRPr>
          </a:p>
        </p:txBody>
      </p:sp>
      <p:sp>
        <p:nvSpPr>
          <p:cNvPr id="14" name="TextBox 13">
            <a:extLst>
              <a:ext uri="{FF2B5EF4-FFF2-40B4-BE49-F238E27FC236}">
                <a16:creationId xmlns:a16="http://schemas.microsoft.com/office/drawing/2014/main" id="{5D6E946C-15E4-424C-A617-B1A9269B8C96}"/>
              </a:ext>
            </a:extLst>
          </p:cNvPr>
          <p:cNvSpPr txBox="1"/>
          <p:nvPr/>
        </p:nvSpPr>
        <p:spPr>
          <a:xfrm>
            <a:off x="1096834" y="4043681"/>
            <a:ext cx="10058075" cy="393651"/>
          </a:xfrm>
          <a:prstGeom prst="rect">
            <a:avLst/>
          </a:prstGeom>
        </p:spPr>
        <p:txBody>
          <a:bodyPr wrap="square" lIns="91440" tIns="45720" rIns="91440" bIns="45720" rtlCol="0">
            <a:noAutofit/>
          </a:bodyPr>
          <a:lstStyle/>
          <a:p>
            <a:pPr marL="342900" indent="-342900">
              <a:buFont typeface="Arial" panose="020B0604020202020204" pitchFamily="34" charset="0"/>
              <a:buChar char="•"/>
            </a:pPr>
            <a:r>
              <a:rPr lang="en-US" sz="1800" dirty="0">
                <a:latin typeface="IBM Plex Sans" panose="020B0503050203000203" pitchFamily="34" charset="0"/>
              </a:rPr>
              <a:t>Declare query methods on the interface.</a:t>
            </a:r>
          </a:p>
          <a:p>
            <a:r>
              <a:rPr lang="en-US" sz="1800" dirty="0">
                <a:latin typeface="IBM Plex Sans" panose="020B0503050203000203" pitchFamily="34" charset="0"/>
              </a:rPr>
              <a:t>    </a:t>
            </a:r>
          </a:p>
          <a:p>
            <a:endParaRPr lang="en-US" sz="1800" dirty="0">
              <a:latin typeface="IBM Plex Sans" panose="020B0503050203000203" pitchFamily="34" charset="0"/>
            </a:endParaRPr>
          </a:p>
        </p:txBody>
      </p:sp>
      <p:sp>
        <p:nvSpPr>
          <p:cNvPr id="15" name="Rectangle: Top Corners Rounded 14">
            <a:extLst>
              <a:ext uri="{FF2B5EF4-FFF2-40B4-BE49-F238E27FC236}">
                <a16:creationId xmlns:a16="http://schemas.microsoft.com/office/drawing/2014/main" id="{B7F874F9-6464-4327-A2DD-54A73229917D}"/>
              </a:ext>
            </a:extLst>
          </p:cNvPr>
          <p:cNvSpPr/>
          <p:nvPr/>
        </p:nvSpPr>
        <p:spPr>
          <a:xfrm flipV="1">
            <a:off x="1815022" y="4466153"/>
            <a:ext cx="7877620" cy="608767"/>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16" name="TextBox 15">
            <a:extLst>
              <a:ext uri="{FF2B5EF4-FFF2-40B4-BE49-F238E27FC236}">
                <a16:creationId xmlns:a16="http://schemas.microsoft.com/office/drawing/2014/main" id="{7B34E3FB-F06A-4232-A284-C07EFB6B25E6}"/>
              </a:ext>
            </a:extLst>
          </p:cNvPr>
          <p:cNvSpPr txBox="1"/>
          <p:nvPr/>
        </p:nvSpPr>
        <p:spPr>
          <a:xfrm>
            <a:off x="1938369" y="4558694"/>
            <a:ext cx="7463633" cy="381429"/>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panose="020B0503050203000203" pitchFamily="34" charset="0"/>
              </a:rPr>
              <a:t> </a:t>
            </a:r>
            <a:r>
              <a:rPr lang="en-US" sz="1800" dirty="0">
                <a:solidFill>
                  <a:schemeClr val="bg2"/>
                </a:solidFill>
                <a:latin typeface="IBM Plex Sans" panose="020B0503050203000203" pitchFamily="34" charset="0"/>
              </a:rPr>
              <a:t>List&lt;Person&gt; findByLastname(String lastname);</a:t>
            </a:r>
            <a:endParaRPr lang="en-IN" sz="1800" dirty="0">
              <a:solidFill>
                <a:schemeClr val="bg2"/>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086C48A8-B178-463F-9401-85DDA3A1A460}"/>
              </a:ext>
            </a:extLst>
          </p:cNvPr>
          <p:cNvSpPr txBox="1"/>
          <p:nvPr/>
        </p:nvSpPr>
        <p:spPr>
          <a:xfrm>
            <a:off x="1097280" y="5287148"/>
            <a:ext cx="13539058" cy="361996"/>
          </a:xfrm>
          <a:prstGeom prst="rect">
            <a:avLst/>
          </a:prstGeom>
        </p:spPr>
        <p:txBody>
          <a:bodyPr wrap="square" lIns="91440" tIns="45720" rIns="91440" bIns="45720" rtlCol="0">
            <a:noAutofit/>
          </a:bodyPr>
          <a:lstStyle/>
          <a:p>
            <a:pPr marL="342900" indent="-342900">
              <a:buFont typeface="Arial" panose="020B0604020202020204" pitchFamily="34" charset="0"/>
              <a:buChar char="•"/>
            </a:pPr>
            <a:r>
              <a:rPr lang="en-US" sz="1800" dirty="0">
                <a:latin typeface="IBM Plex Sans" panose="020B0503050203000203" pitchFamily="34" charset="0"/>
              </a:rPr>
              <a:t>Set up Spring to create proxy instances for those interfaces, either with </a:t>
            </a:r>
            <a:r>
              <a:rPr lang="en-US" sz="1800" dirty="0" err="1">
                <a:latin typeface="IBM Plex Sans" panose="020B0503050203000203" pitchFamily="34" charset="0"/>
              </a:rPr>
              <a:t>JavaConfig</a:t>
            </a:r>
            <a:r>
              <a:rPr lang="en-US" sz="1800" dirty="0">
                <a:latin typeface="IBM Plex Sans" panose="020B0503050203000203" pitchFamily="34" charset="0"/>
              </a:rPr>
              <a:t>.</a:t>
            </a:r>
          </a:p>
          <a:p>
            <a:endParaRPr lang="en-US" sz="2000" dirty="0">
              <a:latin typeface="IBM Plex Sans" panose="020B0503050203000203" pitchFamily="34" charset="0"/>
            </a:endParaRPr>
          </a:p>
        </p:txBody>
      </p:sp>
      <p:sp>
        <p:nvSpPr>
          <p:cNvPr id="18" name="Rectangle: Top Corners Rounded 17">
            <a:extLst>
              <a:ext uri="{FF2B5EF4-FFF2-40B4-BE49-F238E27FC236}">
                <a16:creationId xmlns:a16="http://schemas.microsoft.com/office/drawing/2014/main" id="{03A1229C-38B4-4F8D-A7D4-73EB56670911}"/>
              </a:ext>
            </a:extLst>
          </p:cNvPr>
          <p:cNvSpPr/>
          <p:nvPr/>
        </p:nvSpPr>
        <p:spPr>
          <a:xfrm flipV="1">
            <a:off x="1830613" y="5718936"/>
            <a:ext cx="7862028" cy="161120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19" name="TextBox 18">
            <a:extLst>
              <a:ext uri="{FF2B5EF4-FFF2-40B4-BE49-F238E27FC236}">
                <a16:creationId xmlns:a16="http://schemas.microsoft.com/office/drawing/2014/main" id="{EA2F3B8F-B081-459F-A797-C43CF784142B}"/>
              </a:ext>
            </a:extLst>
          </p:cNvPr>
          <p:cNvSpPr txBox="1"/>
          <p:nvPr/>
        </p:nvSpPr>
        <p:spPr>
          <a:xfrm>
            <a:off x="1967772" y="5884418"/>
            <a:ext cx="7587708" cy="1385062"/>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 </a:t>
            </a:r>
            <a:r>
              <a:rPr lang="fr-FR" sz="1800" dirty="0">
                <a:solidFill>
                  <a:schemeClr val="bg2"/>
                </a:solidFill>
                <a:latin typeface="IBM Plex Sans" panose="020B0503050203000203" pitchFamily="34" charset="0"/>
              </a:rPr>
              <a:t>import org.springframework.data.jpa.repository.config.EnableJpaRepositories;</a:t>
            </a:r>
          </a:p>
          <a:p>
            <a:r>
              <a:rPr lang="fr-FR" sz="1800" dirty="0">
                <a:solidFill>
                  <a:schemeClr val="bg2"/>
                </a:solidFill>
                <a:latin typeface="IBM Plex Sans" panose="020B0503050203000203" pitchFamily="34" charset="0"/>
              </a:rPr>
              <a:t>@</a:t>
            </a:r>
            <a:r>
              <a:rPr lang="fr-FR" sz="1800" dirty="0" err="1">
                <a:solidFill>
                  <a:schemeClr val="bg2"/>
                </a:solidFill>
                <a:latin typeface="IBM Plex Sans" panose="020B0503050203000203" pitchFamily="34" charset="0"/>
              </a:rPr>
              <a:t>EnableJpaRepositories</a:t>
            </a:r>
            <a:br>
              <a:rPr lang="fr-FR" sz="1800" dirty="0">
                <a:solidFill>
                  <a:schemeClr val="bg2"/>
                </a:solidFill>
                <a:latin typeface="IBM Plex Sans" panose="020B0503050203000203" pitchFamily="34" charset="0"/>
              </a:rPr>
            </a:br>
            <a:r>
              <a:rPr lang="fr-FR" sz="1800" dirty="0">
                <a:solidFill>
                  <a:schemeClr val="bg2"/>
                </a:solidFill>
                <a:latin typeface="IBM Plex Sans" panose="020B0503050203000203" pitchFamily="34" charset="0"/>
              </a:rPr>
              <a:t>class Config { … }</a:t>
            </a:r>
          </a:p>
          <a:p>
            <a:endParaRPr lang="en-US" sz="1800" dirty="0">
              <a:solidFill>
                <a:schemeClr val="bg2"/>
              </a:solidFill>
              <a:latin typeface="IBM Plex Sans" panose="020B0503050203000203" pitchFamily="34" charset="0"/>
            </a:endParaRPr>
          </a:p>
          <a:p>
            <a:pPr>
              <a:lnSpc>
                <a:spcPct val="105000"/>
              </a:lnSpc>
              <a:spcBef>
                <a:spcPts val="1000"/>
              </a:spcBef>
            </a:pPr>
            <a:endParaRPr lang="en-IN" sz="1700" dirty="0">
              <a:solidFill>
                <a:schemeClr val="bg2"/>
              </a:solidFill>
              <a:latin typeface="IBM Plex Sans" panose="020B0503050203000203" pitchFamily="34" charset="0"/>
              <a:ea typeface="IBM Plex Sans" charset="0"/>
              <a:cs typeface="IBM Plex Sans" charset="0"/>
            </a:endParaRPr>
          </a:p>
        </p:txBody>
      </p:sp>
    </p:spTree>
    <p:extLst>
      <p:ext uri="{BB962C8B-B14F-4D97-AF65-F5344CB8AC3E}">
        <p14:creationId xmlns:p14="http://schemas.microsoft.com/office/powerpoint/2010/main" val="3043143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Query methods (cont’d)</a:t>
            </a: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17" name="TextBox 16">
            <a:extLst>
              <a:ext uri="{FF2B5EF4-FFF2-40B4-BE49-F238E27FC236}">
                <a16:creationId xmlns:a16="http://schemas.microsoft.com/office/drawing/2014/main" id="{086C48A8-B178-463F-9401-85DDA3A1A460}"/>
              </a:ext>
            </a:extLst>
          </p:cNvPr>
          <p:cNvSpPr txBox="1"/>
          <p:nvPr/>
        </p:nvSpPr>
        <p:spPr>
          <a:xfrm>
            <a:off x="1168052" y="2423160"/>
            <a:ext cx="13539058" cy="361996"/>
          </a:xfrm>
          <a:prstGeom prst="rect">
            <a:avLst/>
          </a:prstGeom>
        </p:spPr>
        <p:txBody>
          <a:bodyPr wrap="square" lIns="91440" tIns="45720" rIns="91440" bIns="45720" rtlCol="0">
            <a:noAutofit/>
          </a:bodyPr>
          <a:lstStyle/>
          <a:p>
            <a:pPr marL="342900" indent="-342900">
              <a:buFont typeface="Arial" panose="020B0604020202020204" pitchFamily="34" charset="0"/>
              <a:buChar char="•"/>
            </a:pPr>
            <a:r>
              <a:rPr lang="en-US" sz="1800" dirty="0">
                <a:latin typeface="IBM Plex Sans" panose="020B0503050203000203" pitchFamily="34" charset="0"/>
              </a:rPr>
              <a:t>Get the repository instance injected and use it.</a:t>
            </a:r>
          </a:p>
          <a:p>
            <a:endParaRPr lang="en-US" sz="1800" dirty="0">
              <a:latin typeface="IBM Plex Sans" panose="020B0503050203000203" pitchFamily="34" charset="0"/>
            </a:endParaRPr>
          </a:p>
          <a:p>
            <a:endParaRPr lang="en-US" sz="2000" dirty="0">
              <a:latin typeface="IBM Plex Sans" panose="020B0503050203000203" pitchFamily="34" charset="0"/>
            </a:endParaRPr>
          </a:p>
        </p:txBody>
      </p:sp>
      <p:sp>
        <p:nvSpPr>
          <p:cNvPr id="18" name="Rectangle: Top Corners Rounded 17">
            <a:extLst>
              <a:ext uri="{FF2B5EF4-FFF2-40B4-BE49-F238E27FC236}">
                <a16:creationId xmlns:a16="http://schemas.microsoft.com/office/drawing/2014/main" id="{03A1229C-38B4-4F8D-A7D4-73EB56670911}"/>
              </a:ext>
            </a:extLst>
          </p:cNvPr>
          <p:cNvSpPr/>
          <p:nvPr/>
        </p:nvSpPr>
        <p:spPr>
          <a:xfrm flipV="1">
            <a:off x="1830613" y="2922315"/>
            <a:ext cx="7862028" cy="3021285"/>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19" name="TextBox 18">
            <a:extLst>
              <a:ext uri="{FF2B5EF4-FFF2-40B4-BE49-F238E27FC236}">
                <a16:creationId xmlns:a16="http://schemas.microsoft.com/office/drawing/2014/main" id="{EA2F3B8F-B081-459F-A797-C43CF784142B}"/>
              </a:ext>
            </a:extLst>
          </p:cNvPr>
          <p:cNvSpPr txBox="1"/>
          <p:nvPr/>
        </p:nvSpPr>
        <p:spPr>
          <a:xfrm>
            <a:off x="2150653" y="3124254"/>
            <a:ext cx="7404828" cy="2499307"/>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 public class SomeClient {</a:t>
            </a:r>
          </a:p>
          <a:p>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  @Autowired</a:t>
            </a:r>
          </a:p>
          <a:p>
            <a:r>
              <a:rPr lang="en-US" sz="1800" dirty="0">
                <a:solidFill>
                  <a:schemeClr val="bg2"/>
                </a:solidFill>
                <a:latin typeface="IBM Plex Sans" panose="020B0503050203000203" pitchFamily="34" charset="0"/>
              </a:rPr>
              <a:t>  private PersonRepository repository;</a:t>
            </a:r>
          </a:p>
          <a:p>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  public void doSomething() {</a:t>
            </a:r>
          </a:p>
          <a:p>
            <a:r>
              <a:rPr lang="en-US" sz="1800" dirty="0">
                <a:solidFill>
                  <a:schemeClr val="bg2"/>
                </a:solidFill>
                <a:latin typeface="IBM Plex Sans" panose="020B0503050203000203" pitchFamily="34" charset="0"/>
              </a:rPr>
              <a:t>    List&lt;Person&gt; persons = repository.findByLastname("Matthews");</a:t>
            </a:r>
          </a:p>
          <a:p>
            <a:r>
              <a:rPr lang="en-US" sz="1800" dirty="0">
                <a:solidFill>
                  <a:schemeClr val="bg2"/>
                </a:solidFill>
                <a:latin typeface="IBM Plex Sans" panose="020B0503050203000203" pitchFamily="34" charset="0"/>
              </a:rPr>
              <a:t>  }</a:t>
            </a:r>
          </a:p>
          <a:p>
            <a:r>
              <a:rPr lang="en-US" sz="1800" dirty="0">
                <a:solidFill>
                  <a:schemeClr val="bg2"/>
                </a:solidFill>
                <a:latin typeface="IBM Plex Sans" panose="020B0503050203000203" pitchFamily="34" charset="0"/>
              </a:rPr>
              <a:t>}</a:t>
            </a:r>
          </a:p>
          <a:p>
            <a:endParaRPr lang="en-US" sz="1800" dirty="0">
              <a:solidFill>
                <a:schemeClr val="bg2"/>
              </a:solidFill>
              <a:latin typeface="IBM Plex Sans" panose="020B0503050203000203" pitchFamily="34" charset="0"/>
            </a:endParaRPr>
          </a:p>
          <a:p>
            <a:pPr>
              <a:lnSpc>
                <a:spcPct val="105000"/>
              </a:lnSpc>
              <a:spcBef>
                <a:spcPts val="1000"/>
              </a:spcBef>
            </a:pPr>
            <a:endParaRPr lang="en-IN" sz="180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363970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Fine-tuning repository definition</a:t>
            </a:r>
            <a:br>
              <a:rPr lang="en-AU" b="1" dirty="0">
                <a:solidFill>
                  <a:srgbClr val="FFFFFF"/>
                </a:solidFill>
              </a:rPr>
            </a:br>
            <a:br>
              <a:rPr lang="en-AU" b="1" dirty="0">
                <a:solidFill>
                  <a:srgbClr val="FFFFFF"/>
                </a:solidFill>
              </a:rPr>
            </a:br>
            <a:br>
              <a:rPr lang="en-AU"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315030" y="2331720"/>
            <a:ext cx="4480560" cy="5353812"/>
          </a:xfrm>
          <a:prstGeom prst="rect">
            <a:avLst/>
          </a:prstGeom>
        </p:spPr>
        <p:txBody>
          <a:bodyPr wrap="square" lIns="91440" tIns="45720" rIns="91440" bIns="45720" rtlCol="0">
            <a:noAutofit/>
          </a:bodyPr>
          <a:lstStyle/>
          <a:p>
            <a:pPr marL="285750" indent="-285750">
              <a:buFont typeface="Arial" panose="020B0604020202020204" pitchFamily="34" charset="0"/>
              <a:buChar char="•"/>
            </a:pPr>
            <a:r>
              <a:rPr lang="en-US" sz="1800" dirty="0">
                <a:latin typeface="IBM Plex Sans" panose="020B0503050203000203" pitchFamily="34" charset="0"/>
              </a:rPr>
              <a:t>Typically, your repository interface will extend Repository, CrudRepository, or PagingAndSortingRepository.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Alternatively, if you do not want to extend Spring Data interfaces, you can also annotate your repository interface with @RepositoryDefinition.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Extending CrudRepository exposes a complete set of methods to manipulate your entities.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If you prefer to be selective about the methods being exposed, simply copy the ones you want to expose from CrudRepository into your domain repository.</a:t>
            </a:r>
          </a:p>
          <a:p>
            <a:pPr marL="285750" indent="-285750">
              <a:buFont typeface="Arial" panose="020B0604020202020204" pitchFamily="34" charset="0"/>
              <a:buChar char="•"/>
            </a:pPr>
            <a:endParaRPr lang="en-US" sz="1800" dirty="0">
              <a:latin typeface="IBM Plex Sans" panose="020B0503050203000203" pitchFamily="34" charset="0"/>
            </a:endParaRPr>
          </a:p>
        </p:txBody>
      </p:sp>
      <p:sp>
        <p:nvSpPr>
          <p:cNvPr id="7" name="Rectangle: Top Corners Rounded 6">
            <a:extLst>
              <a:ext uri="{FF2B5EF4-FFF2-40B4-BE49-F238E27FC236}">
                <a16:creationId xmlns:a16="http://schemas.microsoft.com/office/drawing/2014/main" id="{1A7EA0A4-E322-4D3E-B5F3-CC09E7A66F30}"/>
              </a:ext>
            </a:extLst>
          </p:cNvPr>
          <p:cNvSpPr/>
          <p:nvPr/>
        </p:nvSpPr>
        <p:spPr>
          <a:xfrm flipV="1">
            <a:off x="5059889" y="3707882"/>
            <a:ext cx="9477909" cy="3424437"/>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7598A177-1A6C-4CD9-86FA-708EBA1B4C32}"/>
              </a:ext>
            </a:extLst>
          </p:cNvPr>
          <p:cNvSpPr txBox="1"/>
          <p:nvPr/>
        </p:nvSpPr>
        <p:spPr>
          <a:xfrm>
            <a:off x="5303520" y="3779712"/>
            <a:ext cx="9171227" cy="3215447"/>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@NoRepositoryBean</a:t>
            </a:r>
          </a:p>
          <a:p>
            <a:r>
              <a:rPr lang="en-US" sz="1800" dirty="0">
                <a:solidFill>
                  <a:schemeClr val="bg2"/>
                </a:solidFill>
                <a:latin typeface="IBM Plex Sans" panose="020B0503050203000203" pitchFamily="34" charset="0"/>
              </a:rPr>
              <a:t>interface MyBaseRepository&lt;T, ID extends Serializable&gt; extends Repository&lt;T, ID&gt; {</a:t>
            </a:r>
          </a:p>
          <a:p>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  T findOne(ID id);</a:t>
            </a:r>
          </a:p>
          <a:p>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  T save(T entity);</a:t>
            </a:r>
          </a:p>
          <a:p>
            <a:r>
              <a:rPr lang="en-US" sz="1800" dirty="0">
                <a:solidFill>
                  <a:schemeClr val="bg2"/>
                </a:solidFill>
                <a:latin typeface="IBM Plex Sans" panose="020B0503050203000203" pitchFamily="34" charset="0"/>
              </a:rPr>
              <a:t>}</a:t>
            </a:r>
          </a:p>
          <a:p>
            <a:r>
              <a:rPr lang="en-US" sz="1800" dirty="0">
                <a:solidFill>
                  <a:schemeClr val="bg2"/>
                </a:solidFill>
                <a:latin typeface="IBM Plex Sans" panose="020B0503050203000203" pitchFamily="34" charset="0"/>
              </a:rPr>
              <a:t>interface UserRepository extends MyBaseRepository&lt;User, Long&gt; {</a:t>
            </a:r>
          </a:p>
          <a:p>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  User findByEmailAddress(EmailAddress emailAddress);</a:t>
            </a:r>
          </a:p>
          <a:p>
            <a:r>
              <a:rPr lang="en-US" sz="1800" dirty="0">
                <a:solidFill>
                  <a:schemeClr val="bg2"/>
                </a:solidFill>
                <a:latin typeface="IBM Plex Sans" panose="020B0503050203000203" pitchFamily="34" charset="0"/>
              </a:rPr>
              <a:t>}</a:t>
            </a:r>
          </a:p>
        </p:txBody>
      </p:sp>
      <p:sp>
        <p:nvSpPr>
          <p:cNvPr id="9" name="TextBox 8">
            <a:extLst>
              <a:ext uri="{FF2B5EF4-FFF2-40B4-BE49-F238E27FC236}">
                <a16:creationId xmlns:a16="http://schemas.microsoft.com/office/drawing/2014/main" id="{6A39F972-F361-4076-8C79-00ABD28DC79E}"/>
              </a:ext>
            </a:extLst>
          </p:cNvPr>
          <p:cNvSpPr txBox="1"/>
          <p:nvPr/>
        </p:nvSpPr>
        <p:spPr>
          <a:xfrm>
            <a:off x="5073759" y="3285577"/>
            <a:ext cx="7411250" cy="408955"/>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Example - Selectively exposing CRUD methods:</a:t>
            </a:r>
          </a:p>
          <a:p>
            <a:r>
              <a:rPr lang="en-US" sz="1800" dirty="0">
                <a:latin typeface="IBM Plex Sans" panose="020B0503050203000203" pitchFamily="34" charset="0"/>
              </a:rPr>
              <a:t>:</a:t>
            </a:r>
          </a:p>
        </p:txBody>
      </p:sp>
    </p:spTree>
    <p:extLst>
      <p:ext uri="{BB962C8B-B14F-4D97-AF65-F5344CB8AC3E}">
        <p14:creationId xmlns:p14="http://schemas.microsoft.com/office/powerpoint/2010/main" val="3642605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Topic</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Boot</a:t>
            </a:r>
          </a:p>
          <a:p>
            <a:endParaRPr lang="en-US" dirty="0"/>
          </a:p>
        </p:txBody>
      </p:sp>
      <p:sp>
        <p:nvSpPr>
          <p:cNvPr id="4" name="Text Placeholder 3">
            <a:extLst>
              <a:ext uri="{FF2B5EF4-FFF2-40B4-BE49-F238E27FC236}">
                <a16:creationId xmlns:a16="http://schemas.microsoft.com/office/drawing/2014/main" id="{07E12D9D-72E4-4CA4-842E-B3AB4235DF27}"/>
              </a:ext>
            </a:extLst>
          </p:cNvPr>
          <p:cNvSpPr>
            <a:spLocks noGrp="1"/>
          </p:cNvSpPr>
          <p:nvPr>
            <p:ph type="body" sz="quarter" idx="14"/>
          </p:nvPr>
        </p:nvSpPr>
        <p:spPr/>
        <p:txBody>
          <a:bodyPr/>
          <a:lstStyle/>
          <a:p>
            <a:endParaRPr lang="en-US" dirty="0"/>
          </a:p>
        </p:txBody>
      </p:sp>
      <p:graphicFrame>
        <p:nvGraphicFramePr>
          <p:cNvPr id="21" name="Table 20">
            <a:extLst>
              <a:ext uri="{FF2B5EF4-FFF2-40B4-BE49-F238E27FC236}">
                <a16:creationId xmlns:a16="http://schemas.microsoft.com/office/drawing/2014/main" id="{15231D04-18B9-405A-86D6-34ADEDB69CA5}"/>
              </a:ext>
            </a:extLst>
          </p:cNvPr>
          <p:cNvGraphicFramePr>
            <a:graphicFrameLocks noGrp="1"/>
          </p:cNvGraphicFramePr>
          <p:nvPr>
            <p:extLst>
              <p:ext uri="{D42A27DB-BD31-4B8C-83A1-F6EECF244321}">
                <p14:modId xmlns:p14="http://schemas.microsoft.com/office/powerpoint/2010/main" val="777054046"/>
              </p:ext>
            </p:extLst>
          </p:nvPr>
        </p:nvGraphicFramePr>
        <p:xfrm>
          <a:off x="3962400" y="2057400"/>
          <a:ext cx="10210800" cy="2273300"/>
        </p:xfrm>
        <a:graphic>
          <a:graphicData uri="http://schemas.openxmlformats.org/drawingml/2006/table">
            <a:tbl>
              <a:tblPr firstRow="1" bandRow="1">
                <a:tableStyleId>{69CF1AB2-1976-4502-BF36-3FF5EA218861}</a:tableStyleId>
              </a:tblPr>
              <a:tblGrid>
                <a:gridCol w="10210800">
                  <a:extLst>
                    <a:ext uri="{9D8B030D-6E8A-4147-A177-3AD203B41FA5}">
                      <a16:colId xmlns:a16="http://schemas.microsoft.com/office/drawing/2014/main" val="3221769668"/>
                    </a:ext>
                  </a:extLst>
                </a:gridCol>
              </a:tblGrid>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400" b="0" u="none" strike="noStrike" cap="none" normalizeH="0" baseline="0" dirty="0">
                          <a:ln>
                            <a:noFill/>
                          </a:ln>
                          <a:effectLst/>
                        </a:rPr>
                        <a:t>Spring Boot Basics</a:t>
                      </a:r>
                      <a:endParaRPr kumimoji="0" lang="en-US" altLang="en-US" sz="1400" b="0" i="0" u="none" strike="noStrike" cap="none" normalizeH="0" baseline="0" dirty="0">
                        <a:ln>
                          <a:noFill/>
                        </a:ln>
                        <a:solidFill>
                          <a:schemeClr val="tx1"/>
                        </a:solidFill>
                        <a:effectLst/>
                        <a:latin typeface="Calibri" panose="020F0502020204030204" pitchFamily="34" charset="0"/>
                        <a:cs typeface="Arial" panose="020B0604020202020204" pitchFamily="34" charset="0"/>
                      </a:endParaRPr>
                    </a:p>
                  </a:txBody>
                  <a:tcPr marL="228600" anchor="ctr" horzOverflow="overflow"/>
                </a:tc>
                <a:extLst>
                  <a:ext uri="{0D108BD9-81ED-4DB2-BD59-A6C34878D82A}">
                    <a16:rowId xmlns:a16="http://schemas.microsoft.com/office/drawing/2014/main" val="1061542083"/>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REST</a:t>
                      </a:r>
                      <a:endPar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endParaRPr>
                    </a:p>
                  </a:txBody>
                  <a:tcPr marL="228600" anchor="ctr" horzOverflow="overflow"/>
                </a:tc>
                <a:extLst>
                  <a:ext uri="{0D108BD9-81ED-4DB2-BD59-A6C34878D82A}">
                    <a16:rowId xmlns:a16="http://schemas.microsoft.com/office/drawing/2014/main" val="3187827419"/>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a:ea typeface="+mn-ea"/>
                          <a:cs typeface="+mn-cs"/>
                        </a:rPr>
                        <a:t>MVC</a:t>
                      </a:r>
                      <a:endPar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endParaRPr>
                    </a:p>
                  </a:txBody>
                  <a:tcPr marL="228600" anchor="ctr" horzOverflow="overflow"/>
                </a:tc>
                <a:extLst>
                  <a:ext uri="{0D108BD9-81ED-4DB2-BD59-A6C34878D82A}">
                    <a16:rowId xmlns:a16="http://schemas.microsoft.com/office/drawing/2014/main" val="3280213090"/>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a:ea typeface="+mn-ea"/>
                          <a:cs typeface="+mn-cs"/>
                        </a:rPr>
                        <a:t>Spring Data Repository</a:t>
                      </a:r>
                      <a:endParaRPr kumimoji="0" lang="en-US" alt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endParaRPr>
                    </a:p>
                  </a:txBody>
                  <a:tcPr marL="228600" anchor="ctr" horzOverflow="overflow"/>
                </a:tc>
                <a:extLst>
                  <a:ext uri="{0D108BD9-81ED-4DB2-BD59-A6C34878D82A}">
                    <a16:rowId xmlns:a16="http://schemas.microsoft.com/office/drawing/2014/main" val="625903273"/>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Defining query methods</a:t>
            </a: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352697" y="2217420"/>
            <a:ext cx="4767943" cy="5189220"/>
          </a:xfrm>
          <a:prstGeom prst="rect">
            <a:avLst/>
          </a:prstGeom>
        </p:spPr>
        <p:txBody>
          <a:bodyPr wrap="square" lIns="91440" tIns="45720" rIns="91440" bIns="45720" rtlCol="0">
            <a:noAutofit/>
          </a:bodyPr>
          <a:lstStyle/>
          <a:p>
            <a:r>
              <a:rPr lang="en-US" sz="2000" b="1" dirty="0">
                <a:latin typeface="IBM Plex Sans" panose="020B0503050203000203" pitchFamily="34" charset="0"/>
              </a:rPr>
              <a:t>Query lookup strategies</a:t>
            </a:r>
          </a:p>
          <a:p>
            <a:endParaRPr lang="en-US" sz="2000" b="1" dirty="0">
              <a:latin typeface="IBM Plex Sans" panose="020B0503050203000203" pitchFamily="34" charset="0"/>
            </a:endParaRPr>
          </a:p>
          <a:p>
            <a:r>
              <a:rPr lang="en-US" sz="1800" dirty="0">
                <a:latin typeface="IBM Plex Sans" panose="020B0503050203000203" pitchFamily="34" charset="0"/>
              </a:rPr>
              <a:t>The strategies that are available for the repository infrastructure to resolve the query are:</a:t>
            </a:r>
          </a:p>
          <a:p>
            <a:pPr marL="342900" indent="-342900">
              <a:buFont typeface="Arial" panose="020B0604020202020204" pitchFamily="34" charset="0"/>
              <a:buChar char="•"/>
            </a:pPr>
            <a:r>
              <a:rPr lang="en-US" sz="1800" dirty="0">
                <a:latin typeface="IBM Plex Sans" panose="020B0503050203000203" pitchFamily="34" charset="0"/>
              </a:rPr>
              <a:t>CREATE</a:t>
            </a:r>
          </a:p>
          <a:p>
            <a:pPr marL="342900" indent="-342900">
              <a:buFont typeface="Arial" panose="020B0604020202020204" pitchFamily="34" charset="0"/>
              <a:buChar char="•"/>
            </a:pPr>
            <a:r>
              <a:rPr lang="en-US" sz="1800" dirty="0">
                <a:latin typeface="IBM Plex Sans" panose="020B0503050203000203" pitchFamily="34" charset="0"/>
              </a:rPr>
              <a:t>USE_DECLARED_QUERY</a:t>
            </a:r>
          </a:p>
          <a:p>
            <a:pPr marL="342900" indent="-342900">
              <a:buFont typeface="Arial" panose="020B0604020202020204" pitchFamily="34" charset="0"/>
              <a:buChar char="•"/>
            </a:pPr>
            <a:r>
              <a:rPr lang="en-US" sz="1800" dirty="0">
                <a:latin typeface="IBM Plex Sans" panose="020B0503050203000203" pitchFamily="34" charset="0"/>
              </a:rPr>
              <a:t>CREATE_IF_NOT_FOUND</a:t>
            </a:r>
          </a:p>
          <a:p>
            <a:endParaRPr lang="en-US" sz="1800" dirty="0">
              <a:latin typeface="IBM Plex Sans" panose="020B0503050203000203" pitchFamily="34" charset="0"/>
            </a:endParaRPr>
          </a:p>
          <a:p>
            <a:endParaRPr lang="en-US" sz="1800" dirty="0">
              <a:latin typeface="IBM Plex Sans" panose="020B0503050203000203" pitchFamily="34" charset="0"/>
            </a:endParaRPr>
          </a:p>
          <a:p>
            <a:r>
              <a:rPr lang="en-US" sz="1800" dirty="0">
                <a:latin typeface="IBM Plex Sans" panose="020B0503050203000203" pitchFamily="34" charset="0"/>
              </a:rPr>
              <a:t>You can configure the strategy at the namespace through the query-lookup-strategy attribute. Some strategies may not be supported for particular datastores.</a:t>
            </a:r>
          </a:p>
          <a:p>
            <a:endParaRPr lang="en-US" sz="1800" dirty="0">
              <a:latin typeface="IBM Plex Sans" panose="020B0503050203000203" pitchFamily="34" charset="0"/>
            </a:endParaRPr>
          </a:p>
          <a:p>
            <a:endParaRPr lang="en-US" sz="2000" dirty="0">
              <a:latin typeface="IBM Plex Sans" panose="020B0503050203000203" pitchFamily="34" charset="0"/>
            </a:endParaRPr>
          </a:p>
        </p:txBody>
      </p:sp>
      <p:sp>
        <p:nvSpPr>
          <p:cNvPr id="7" name="Minus Sign 6">
            <a:extLst>
              <a:ext uri="{FF2B5EF4-FFF2-40B4-BE49-F238E27FC236}">
                <a16:creationId xmlns:a16="http://schemas.microsoft.com/office/drawing/2014/main" id="{F8F12BE1-A37D-4736-9F9C-D484A6EDB2EC}"/>
              </a:ext>
            </a:extLst>
          </p:cNvPr>
          <p:cNvSpPr/>
          <p:nvPr/>
        </p:nvSpPr>
        <p:spPr>
          <a:xfrm>
            <a:off x="-457200" y="2560320"/>
            <a:ext cx="6446520" cy="221105"/>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graphicFrame>
        <p:nvGraphicFramePr>
          <p:cNvPr id="12" name="Diagram 11">
            <a:extLst>
              <a:ext uri="{FF2B5EF4-FFF2-40B4-BE49-F238E27FC236}">
                <a16:creationId xmlns:a16="http://schemas.microsoft.com/office/drawing/2014/main" id="{2C2E4DAC-48F6-47FC-876C-281B06E320F5}"/>
              </a:ext>
            </a:extLst>
          </p:cNvPr>
          <p:cNvGraphicFramePr/>
          <p:nvPr>
            <p:extLst>
              <p:ext uri="{D42A27DB-BD31-4B8C-83A1-F6EECF244321}">
                <p14:modId xmlns:p14="http://schemas.microsoft.com/office/powerpoint/2010/main" val="3362523735"/>
              </p:ext>
            </p:extLst>
          </p:nvPr>
        </p:nvGraphicFramePr>
        <p:xfrm>
          <a:off x="5513242" y="2200003"/>
          <a:ext cx="8431358" cy="5764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707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Defining query methods - </a:t>
            </a:r>
            <a:r>
              <a:rPr lang="en-US" dirty="0">
                <a:solidFill>
                  <a:srgbClr val="FFFFFF"/>
                </a:solidFill>
              </a:rPr>
              <a:t>Query creation</a:t>
            </a: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252614" y="2217419"/>
            <a:ext cx="3762103" cy="5747005"/>
          </a:xfrm>
          <a:prstGeom prst="rect">
            <a:avLst/>
          </a:prstGeom>
        </p:spPr>
        <p:txBody>
          <a:bodyPr wrap="square" lIns="91440" tIns="45720" rIns="91440" bIns="45720" rtlCol="0">
            <a:noAutofit/>
          </a:bodyPr>
          <a:lstStyle/>
          <a:p>
            <a:pPr marL="285750" indent="-285750">
              <a:buFont typeface="Arial" panose="020B0604020202020204" pitchFamily="34" charset="0"/>
              <a:buChar char="•"/>
            </a:pPr>
            <a:r>
              <a:rPr lang="en-US" sz="1800" dirty="0">
                <a:latin typeface="IBM Plex Sans" panose="020B0503050203000203" pitchFamily="34" charset="0"/>
              </a:rPr>
              <a:t>The query builder mechanism built into Spring Data Repository infrastructure is useful for building constraining queries over entities of the repository.</a:t>
            </a:r>
          </a:p>
          <a:p>
            <a:pPr marL="171450" indent="-171450">
              <a:buFont typeface="Arial" panose="020B0604020202020204" pitchFamily="34" charset="0"/>
              <a:buChar char="•"/>
            </a:pPr>
            <a:endParaRPr lang="en-US" sz="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The mechanism strips the prefixes find…By, read…By, and get…By from the method and starts parsing the rest of it. </a:t>
            </a:r>
          </a:p>
          <a:p>
            <a:pPr marL="285750" indent="-285750">
              <a:buFont typeface="Arial" panose="020B0604020202020204" pitchFamily="34" charset="0"/>
              <a:buChar char="•"/>
            </a:pPr>
            <a:endParaRPr lang="en-US" sz="1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The introducing clause can contain further expressions such as a Distinct to set a distinct flag on the query to be created. </a:t>
            </a:r>
          </a:p>
          <a:p>
            <a:pPr marL="171450" indent="-171450">
              <a:buFont typeface="Arial" panose="020B0604020202020204" pitchFamily="34" charset="0"/>
              <a:buChar char="•"/>
            </a:pPr>
            <a:endParaRPr lang="en-US" sz="800" dirty="0">
              <a:latin typeface="IBM Plex Sans" panose="020B0503050203000203" pitchFamily="34" charset="0"/>
            </a:endParaRPr>
          </a:p>
          <a:p>
            <a:pPr marL="285750" indent="-285750">
              <a:buFont typeface="Arial" panose="020B0604020202020204" pitchFamily="34" charset="0"/>
              <a:buChar char="•"/>
            </a:pPr>
            <a:r>
              <a:rPr lang="en-US" sz="1800" dirty="0">
                <a:latin typeface="IBM Plex Sans" panose="020B0503050203000203" pitchFamily="34" charset="0"/>
              </a:rPr>
              <a:t>However, the first By acts as delimiter to indicate the start of the actual criteria. </a:t>
            </a:r>
          </a:p>
          <a:p>
            <a:pPr marL="285750" indent="-285750">
              <a:buFont typeface="Arial" panose="020B0604020202020204" pitchFamily="34" charset="0"/>
              <a:buChar char="•"/>
            </a:pPr>
            <a:endParaRPr lang="en-US" sz="1800" dirty="0">
              <a:latin typeface="IBM Plex Sans" panose="020B0503050203000203" pitchFamily="34" charset="0"/>
            </a:endParaRPr>
          </a:p>
          <a:p>
            <a:endParaRPr lang="en-US" sz="1800" dirty="0">
              <a:latin typeface="IBM Plex Sans" panose="020B0503050203000203" pitchFamily="34" charset="0"/>
            </a:endParaRPr>
          </a:p>
        </p:txBody>
      </p:sp>
      <p:sp>
        <p:nvSpPr>
          <p:cNvPr id="7" name="Rectangle: Top Corners Rounded 6">
            <a:extLst>
              <a:ext uri="{FF2B5EF4-FFF2-40B4-BE49-F238E27FC236}">
                <a16:creationId xmlns:a16="http://schemas.microsoft.com/office/drawing/2014/main" id="{5153606F-5CD2-4497-991C-92831413648D}"/>
              </a:ext>
            </a:extLst>
          </p:cNvPr>
          <p:cNvSpPr/>
          <p:nvPr/>
        </p:nvSpPr>
        <p:spPr>
          <a:xfrm flipV="1">
            <a:off x="4281100" y="3165234"/>
            <a:ext cx="10174357" cy="3921366"/>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0D83B224-CB9F-498B-9568-D372A36D7571}"/>
              </a:ext>
            </a:extLst>
          </p:cNvPr>
          <p:cNvSpPr txBox="1"/>
          <p:nvPr/>
        </p:nvSpPr>
        <p:spPr>
          <a:xfrm>
            <a:off x="4372540" y="3383280"/>
            <a:ext cx="10303580" cy="3470305"/>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public interface PersonRepository extends Repository&lt;User, Long&gt; {</a:t>
            </a:r>
          </a:p>
          <a:p>
            <a:r>
              <a:rPr lang="en-US" sz="1800" dirty="0">
                <a:solidFill>
                  <a:schemeClr val="bg2"/>
                </a:solidFill>
                <a:latin typeface="IBM Plex Sans" panose="020B0503050203000203" pitchFamily="34" charset="0"/>
              </a:rPr>
              <a:t>  List&lt;Person&gt; findByEmailAddressAndLastname(EmailAddress , String lastname);</a:t>
            </a:r>
          </a:p>
          <a:p>
            <a:r>
              <a:rPr lang="en-US" sz="1800" dirty="0">
                <a:solidFill>
                  <a:schemeClr val="bg2"/>
                </a:solidFill>
                <a:latin typeface="IBM Plex Sans" panose="020B0503050203000203" pitchFamily="34" charset="0"/>
              </a:rPr>
              <a:t>  // Enables the distinct flag for the query</a:t>
            </a:r>
          </a:p>
          <a:p>
            <a:r>
              <a:rPr lang="en-US" sz="1800" dirty="0">
                <a:solidFill>
                  <a:schemeClr val="bg2"/>
                </a:solidFill>
                <a:latin typeface="IBM Plex Sans" panose="020B0503050203000203" pitchFamily="34" charset="0"/>
              </a:rPr>
              <a:t>  List&lt;Person&gt; findDistinctPeopleByLastnameOrFirstname(String lastname, String firstname);</a:t>
            </a:r>
          </a:p>
          <a:p>
            <a:r>
              <a:rPr lang="en-US" sz="1800" dirty="0">
                <a:solidFill>
                  <a:schemeClr val="bg2"/>
                </a:solidFill>
                <a:latin typeface="IBM Plex Sans" panose="020B0503050203000203" pitchFamily="34" charset="0"/>
              </a:rPr>
              <a:t>  List&lt;Person&gt; findPeopleDistinctByLastnameOrFirstname(String lastname, String firstname);</a:t>
            </a:r>
          </a:p>
          <a:p>
            <a:r>
              <a:rPr lang="en-US" sz="1800" dirty="0">
                <a:solidFill>
                  <a:schemeClr val="bg2"/>
                </a:solidFill>
                <a:latin typeface="IBM Plex Sans" panose="020B0503050203000203" pitchFamily="34" charset="0"/>
              </a:rPr>
              <a:t>  // Enabling ignoring case for an individual property</a:t>
            </a:r>
          </a:p>
          <a:p>
            <a:r>
              <a:rPr lang="en-US" sz="1800" dirty="0">
                <a:solidFill>
                  <a:schemeClr val="bg2"/>
                </a:solidFill>
                <a:latin typeface="IBM Plex Sans" panose="020B0503050203000203" pitchFamily="34" charset="0"/>
              </a:rPr>
              <a:t>  List&lt;Person&gt; findByLastnameIgnoreCase(String lastname);</a:t>
            </a:r>
          </a:p>
          <a:p>
            <a:r>
              <a:rPr lang="en-US" sz="1800" dirty="0">
                <a:solidFill>
                  <a:schemeClr val="bg2"/>
                </a:solidFill>
                <a:latin typeface="IBM Plex Sans" panose="020B0503050203000203" pitchFamily="34" charset="0"/>
              </a:rPr>
              <a:t>  // Enabling ignoring case for all suitable properties</a:t>
            </a:r>
          </a:p>
          <a:p>
            <a:r>
              <a:rPr lang="en-US" sz="1800" dirty="0">
                <a:solidFill>
                  <a:schemeClr val="bg2"/>
                </a:solidFill>
                <a:latin typeface="IBM Plex Sans" panose="020B0503050203000203" pitchFamily="34" charset="0"/>
              </a:rPr>
              <a:t>  List&lt;Person&gt; findByLastnameAndFirstnameAllIgnoreCase(String lastname, String firstname);</a:t>
            </a:r>
          </a:p>
          <a:p>
            <a:r>
              <a:rPr lang="en-US" sz="1800" dirty="0">
                <a:solidFill>
                  <a:schemeClr val="bg2"/>
                </a:solidFill>
                <a:latin typeface="IBM Plex Sans" panose="020B0503050203000203" pitchFamily="34" charset="0"/>
              </a:rPr>
              <a:t>  // Enabling static ORDER BY for a query</a:t>
            </a:r>
          </a:p>
          <a:p>
            <a:r>
              <a:rPr lang="en-US" sz="1800" dirty="0">
                <a:solidFill>
                  <a:schemeClr val="bg2"/>
                </a:solidFill>
                <a:latin typeface="IBM Plex Sans" panose="020B0503050203000203" pitchFamily="34" charset="0"/>
              </a:rPr>
              <a:t>  List&lt;Person&gt; findByLastnameOrderByFirstnameAsc(String lastname);</a:t>
            </a:r>
          </a:p>
          <a:p>
            <a:r>
              <a:rPr lang="en-US" sz="1800" dirty="0">
                <a:solidFill>
                  <a:schemeClr val="bg2"/>
                </a:solidFill>
                <a:latin typeface="IBM Plex Sans" panose="020B0503050203000203" pitchFamily="34" charset="0"/>
              </a:rPr>
              <a:t>  List&lt;Person&gt; findByLastnameOrderByFirstnameDesc(String lastname);  }</a:t>
            </a:r>
          </a:p>
        </p:txBody>
      </p:sp>
      <p:sp>
        <p:nvSpPr>
          <p:cNvPr id="9" name="TextBox 8">
            <a:extLst>
              <a:ext uri="{FF2B5EF4-FFF2-40B4-BE49-F238E27FC236}">
                <a16:creationId xmlns:a16="http://schemas.microsoft.com/office/drawing/2014/main" id="{01F300A9-8EA7-470E-9ADE-8CD3F1139D3B}"/>
              </a:ext>
            </a:extLst>
          </p:cNvPr>
          <p:cNvSpPr txBox="1"/>
          <p:nvPr/>
        </p:nvSpPr>
        <p:spPr>
          <a:xfrm>
            <a:off x="4281100" y="2743200"/>
            <a:ext cx="1891100" cy="408955"/>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Example:</a:t>
            </a:r>
          </a:p>
        </p:txBody>
      </p:sp>
    </p:spTree>
    <p:extLst>
      <p:ext uri="{BB962C8B-B14F-4D97-AF65-F5344CB8AC3E}">
        <p14:creationId xmlns:p14="http://schemas.microsoft.com/office/powerpoint/2010/main" val="2287492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Property expressions</a:t>
            </a: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7" name="Rectangle 6">
            <a:extLst>
              <a:ext uri="{FF2B5EF4-FFF2-40B4-BE49-F238E27FC236}">
                <a16:creationId xmlns:a16="http://schemas.microsoft.com/office/drawing/2014/main" id="{B2968595-C629-4EC1-AF8D-A68ADDCE4D26}"/>
              </a:ext>
            </a:extLst>
          </p:cNvPr>
          <p:cNvSpPr/>
          <p:nvPr/>
        </p:nvSpPr>
        <p:spPr>
          <a:xfrm>
            <a:off x="276725" y="2707105"/>
            <a:ext cx="6960973" cy="3693695"/>
          </a:xfrm>
          <a:prstGeom prst="rect">
            <a:avLst/>
          </a:prstGeom>
          <a:solidFill>
            <a:schemeClr val="accent1">
              <a:lumMod val="75000"/>
            </a:schemeClr>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05000"/>
              </a:lnSpc>
              <a:spcBef>
                <a:spcPts val="1000"/>
              </a:spcBef>
            </a:pPr>
            <a:endParaRPr lang="en-US" sz="800" dirty="0">
              <a:solidFill>
                <a:schemeClr val="bg2"/>
              </a:solidFill>
              <a:latin typeface="IBM Plex Sans" panose="020B0503050203000203" pitchFamily="34" charset="0"/>
            </a:endParaRPr>
          </a:p>
          <a:p>
            <a:pPr algn="ctr"/>
            <a:r>
              <a:rPr lang="en-US" sz="2000" dirty="0">
                <a:solidFill>
                  <a:schemeClr val="bg2"/>
                </a:solidFill>
                <a:latin typeface="IBM Plex Sans" panose="020B0503050203000203" pitchFamily="34" charset="0"/>
              </a:rPr>
              <a:t>Property expressions can refer only to a direct property of the managed entity. </a:t>
            </a:r>
          </a:p>
          <a:p>
            <a:pPr algn="ctr"/>
            <a:endParaRPr lang="en-US" sz="2000" dirty="0">
              <a:solidFill>
                <a:schemeClr val="bg2"/>
              </a:solidFill>
              <a:latin typeface="IBM Plex Sans" panose="020B0503050203000203" pitchFamily="34" charset="0"/>
            </a:endParaRPr>
          </a:p>
          <a:p>
            <a:pPr algn="ctr"/>
            <a:r>
              <a:rPr lang="en-US" sz="2000" dirty="0">
                <a:solidFill>
                  <a:schemeClr val="bg2"/>
                </a:solidFill>
                <a:latin typeface="IBM Plex Sans" panose="020B0503050203000203" pitchFamily="34" charset="0"/>
              </a:rPr>
              <a:t>At query creation time, you already make sure that the parsed property is a property of the managed domain class. However, you can also define constraints by traversing nested properties. </a:t>
            </a:r>
          </a:p>
          <a:p>
            <a:pPr algn="ctr"/>
            <a:endParaRPr lang="en-US" sz="2000" dirty="0">
              <a:solidFill>
                <a:schemeClr val="bg2"/>
              </a:solidFill>
              <a:latin typeface="IBM Plex Sans" panose="020B0503050203000203" pitchFamily="34" charset="0"/>
            </a:endParaRPr>
          </a:p>
          <a:p>
            <a:pPr algn="ctr"/>
            <a:r>
              <a:rPr lang="en-US" sz="2000" dirty="0">
                <a:solidFill>
                  <a:schemeClr val="bg2"/>
                </a:solidFill>
                <a:latin typeface="IBM Plex Sans" panose="020B0503050203000203" pitchFamily="34" charset="0"/>
              </a:rPr>
              <a:t>Assume that Persons have Addresses with ZipCodes. </a:t>
            </a:r>
          </a:p>
          <a:p>
            <a:pPr algn="ctr"/>
            <a:endParaRPr lang="en-US" sz="2000" dirty="0">
              <a:solidFill>
                <a:schemeClr val="bg2"/>
              </a:solidFill>
              <a:latin typeface="IBM Plex Sans" panose="020B0503050203000203" pitchFamily="34" charset="0"/>
            </a:endParaRPr>
          </a:p>
          <a:p>
            <a:pPr algn="ctr"/>
            <a:r>
              <a:rPr lang="en-US" sz="2000" dirty="0">
                <a:solidFill>
                  <a:schemeClr val="bg2"/>
                </a:solidFill>
                <a:latin typeface="IBM Plex Sans" panose="020B0503050203000203" pitchFamily="34" charset="0"/>
              </a:rPr>
              <a:t>In that case, a method name would be:</a:t>
            </a:r>
          </a:p>
          <a:p>
            <a:pPr algn="ctr"/>
            <a:endParaRPr lang="en-US" sz="2000" dirty="0">
              <a:solidFill>
                <a:schemeClr val="bg2"/>
              </a:solidFill>
              <a:latin typeface="IBM Plex Sans" panose="020B0503050203000203" pitchFamily="34" charset="0"/>
            </a:endParaRPr>
          </a:p>
        </p:txBody>
      </p:sp>
      <p:sp>
        <p:nvSpPr>
          <p:cNvPr id="8" name="Rectangle 7">
            <a:extLst>
              <a:ext uri="{FF2B5EF4-FFF2-40B4-BE49-F238E27FC236}">
                <a16:creationId xmlns:a16="http://schemas.microsoft.com/office/drawing/2014/main" id="{7913C4A8-DA69-49C5-AFB1-03A0045EC9A1}"/>
              </a:ext>
            </a:extLst>
          </p:cNvPr>
          <p:cNvSpPr/>
          <p:nvPr/>
        </p:nvSpPr>
        <p:spPr>
          <a:xfrm>
            <a:off x="7448048" y="2717727"/>
            <a:ext cx="6960973" cy="3683074"/>
          </a:xfrm>
          <a:prstGeom prst="rect">
            <a:avLst/>
          </a:prstGeom>
          <a:solidFill>
            <a:sysClr val="windowText" lastClr="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solidFill>
                <a:schemeClr val="bg2"/>
              </a:solidFill>
              <a:latin typeface="IBM Plex Sans" panose="020B0503050203000203" pitchFamily="34" charset="0"/>
            </a:endParaRPr>
          </a:p>
          <a:p>
            <a:pPr algn="ctr"/>
            <a:r>
              <a:rPr lang="en-US" sz="2000" dirty="0">
                <a:solidFill>
                  <a:schemeClr val="bg2"/>
                </a:solidFill>
                <a:latin typeface="IBM Plex Sans" panose="020B0503050203000203" pitchFamily="34" charset="0"/>
              </a:rPr>
              <a:t>Suppose, the Person class has an addressZip property as well. </a:t>
            </a:r>
          </a:p>
          <a:p>
            <a:pPr algn="ctr"/>
            <a:endParaRPr lang="en-US" sz="2000" dirty="0">
              <a:solidFill>
                <a:schemeClr val="bg2"/>
              </a:solidFill>
              <a:latin typeface="IBM Plex Sans" panose="020B0503050203000203" pitchFamily="34" charset="0"/>
            </a:endParaRPr>
          </a:p>
          <a:p>
            <a:pPr algn="ctr"/>
            <a:r>
              <a:rPr lang="en-US" sz="2000" dirty="0">
                <a:solidFill>
                  <a:schemeClr val="bg2"/>
                </a:solidFill>
                <a:latin typeface="IBM Plex Sans" panose="020B0503050203000203" pitchFamily="34" charset="0"/>
              </a:rPr>
              <a:t>The algorithm would match in the first split round already and essentially choose the wrong property and finally fail (as the type of addressZip probably has no code property). </a:t>
            </a:r>
          </a:p>
          <a:p>
            <a:pPr algn="ctr"/>
            <a:endParaRPr lang="en-US" sz="2000" dirty="0">
              <a:solidFill>
                <a:schemeClr val="bg2"/>
              </a:solidFill>
              <a:latin typeface="IBM Plex Sans" panose="020B0503050203000203" pitchFamily="34" charset="0"/>
            </a:endParaRPr>
          </a:p>
          <a:p>
            <a:pPr algn="ctr"/>
            <a:r>
              <a:rPr lang="en-US" sz="2000" dirty="0">
                <a:solidFill>
                  <a:schemeClr val="bg2"/>
                </a:solidFill>
                <a:latin typeface="IBM Plex Sans" panose="020B0503050203000203" pitchFamily="34" charset="0"/>
              </a:rPr>
              <a:t>To resolve this ambiguity, you can use _ inside your method name to manually define traversal points. </a:t>
            </a:r>
          </a:p>
          <a:p>
            <a:pPr algn="ctr"/>
            <a:endParaRPr lang="en-US" sz="2000" dirty="0">
              <a:solidFill>
                <a:schemeClr val="bg2"/>
              </a:solidFill>
              <a:latin typeface="IBM Plex Sans" panose="020B0503050203000203" pitchFamily="34" charset="0"/>
            </a:endParaRPr>
          </a:p>
          <a:p>
            <a:pPr algn="ctr"/>
            <a:r>
              <a:rPr lang="en-US" sz="2000" dirty="0">
                <a:solidFill>
                  <a:schemeClr val="bg2"/>
                </a:solidFill>
                <a:latin typeface="IBM Plex Sans" panose="020B0503050203000203" pitchFamily="34" charset="0"/>
              </a:rPr>
              <a:t>So, the method name would be:</a:t>
            </a:r>
          </a:p>
          <a:p>
            <a:pPr algn="ctr"/>
            <a:endParaRPr lang="en-US" sz="2000" dirty="0">
              <a:solidFill>
                <a:schemeClr val="bg2"/>
              </a:solidFill>
              <a:latin typeface="IBM Plex Sans" panose="020B0503050203000203" pitchFamily="34" charset="0"/>
            </a:endParaRPr>
          </a:p>
          <a:p>
            <a:pPr algn="ctr">
              <a:lnSpc>
                <a:spcPct val="105000"/>
              </a:lnSpc>
              <a:spcBef>
                <a:spcPts val="1000"/>
              </a:spcBef>
            </a:pPr>
            <a:endParaRPr lang="en-US" sz="2000" dirty="0">
              <a:solidFill>
                <a:schemeClr val="bg2"/>
              </a:solidFill>
              <a:latin typeface="IBM Plex Sans" panose="020B0503050203000203" pitchFamily="34" charset="0"/>
            </a:endParaRPr>
          </a:p>
        </p:txBody>
      </p:sp>
      <p:sp>
        <p:nvSpPr>
          <p:cNvPr id="9" name="Rectangle: Top Corners Rounded 8">
            <a:extLst>
              <a:ext uri="{FF2B5EF4-FFF2-40B4-BE49-F238E27FC236}">
                <a16:creationId xmlns:a16="http://schemas.microsoft.com/office/drawing/2014/main" id="{2EFC8D58-1BD0-4E1F-A89D-DA67E0804C86}"/>
              </a:ext>
            </a:extLst>
          </p:cNvPr>
          <p:cNvSpPr/>
          <p:nvPr/>
        </p:nvSpPr>
        <p:spPr>
          <a:xfrm flipV="1">
            <a:off x="274320" y="6366960"/>
            <a:ext cx="6960973" cy="609141"/>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solidFill>
                <a:schemeClr val="bg2"/>
              </a:solidFill>
              <a:latin typeface="IBM Plex Sans" panose="020B0503050000000000" pitchFamily="34" charset="0"/>
            </a:endParaRPr>
          </a:p>
        </p:txBody>
      </p:sp>
      <p:sp>
        <p:nvSpPr>
          <p:cNvPr id="10" name="TextBox 9">
            <a:extLst>
              <a:ext uri="{FF2B5EF4-FFF2-40B4-BE49-F238E27FC236}">
                <a16:creationId xmlns:a16="http://schemas.microsoft.com/office/drawing/2014/main" id="{F773BAF0-8F9A-4126-9095-FC9168A02B91}"/>
              </a:ext>
            </a:extLst>
          </p:cNvPr>
          <p:cNvSpPr txBox="1"/>
          <p:nvPr/>
        </p:nvSpPr>
        <p:spPr>
          <a:xfrm>
            <a:off x="494381" y="6463554"/>
            <a:ext cx="6939975" cy="609142"/>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panose="020B0503050203000203" pitchFamily="34" charset="0"/>
              </a:rPr>
              <a:t> </a:t>
            </a:r>
            <a:r>
              <a:rPr lang="en-US" sz="1800" b="1" dirty="0">
                <a:solidFill>
                  <a:schemeClr val="bg2"/>
                </a:solidFill>
                <a:latin typeface="IBM Plex Sans" panose="020B0503050203000203" pitchFamily="34" charset="0"/>
              </a:rPr>
              <a:t>List&lt;Person&gt; findByAddressZipCode(ZipCode zipCode);</a:t>
            </a:r>
          </a:p>
          <a:p>
            <a:pPr>
              <a:lnSpc>
                <a:spcPct val="105000"/>
              </a:lnSpc>
              <a:spcBef>
                <a:spcPts val="1000"/>
              </a:spcBef>
            </a:pPr>
            <a:endParaRPr lang="en-IN" sz="1700" dirty="0">
              <a:solidFill>
                <a:schemeClr val="bg2"/>
              </a:solidFill>
              <a:latin typeface="IBM Plex Sans" charset="0"/>
              <a:ea typeface="IBM Plex Sans" charset="0"/>
              <a:cs typeface="IBM Plex Sans" charset="0"/>
            </a:endParaRPr>
          </a:p>
        </p:txBody>
      </p:sp>
      <p:sp>
        <p:nvSpPr>
          <p:cNvPr id="11" name="Rectangle: Top Corners Rounded 10">
            <a:extLst>
              <a:ext uri="{FF2B5EF4-FFF2-40B4-BE49-F238E27FC236}">
                <a16:creationId xmlns:a16="http://schemas.microsoft.com/office/drawing/2014/main" id="{73186F41-8B5D-4339-BBD3-E2FC131C5E3C}"/>
              </a:ext>
            </a:extLst>
          </p:cNvPr>
          <p:cNvSpPr/>
          <p:nvPr/>
        </p:nvSpPr>
        <p:spPr>
          <a:xfrm flipV="1">
            <a:off x="7448047" y="6388273"/>
            <a:ext cx="6960973" cy="609141"/>
          </a:xfrm>
          <a:prstGeom prst="round2Same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12" name="TextBox 11">
            <a:extLst>
              <a:ext uri="{FF2B5EF4-FFF2-40B4-BE49-F238E27FC236}">
                <a16:creationId xmlns:a16="http://schemas.microsoft.com/office/drawing/2014/main" id="{87AE67AC-27F5-4359-BBF1-8202AD22F243}"/>
              </a:ext>
            </a:extLst>
          </p:cNvPr>
          <p:cNvSpPr txBox="1"/>
          <p:nvPr/>
        </p:nvSpPr>
        <p:spPr>
          <a:xfrm>
            <a:off x="7553265" y="6431738"/>
            <a:ext cx="6939975" cy="609142"/>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panose="020B0503050203000203" pitchFamily="34" charset="0"/>
              </a:rPr>
              <a:t> </a:t>
            </a:r>
            <a:r>
              <a:rPr lang="en-US" sz="1800" b="1" dirty="0">
                <a:solidFill>
                  <a:schemeClr val="bg2"/>
                </a:solidFill>
                <a:latin typeface="IBM Plex Sans" panose="020B0503050203000203" pitchFamily="34" charset="0"/>
              </a:rPr>
              <a:t>List&lt;Person&gt; findByAddress_ZipCode(ZipCode zipCode);</a:t>
            </a:r>
          </a:p>
          <a:p>
            <a:pPr>
              <a:lnSpc>
                <a:spcPct val="105000"/>
              </a:lnSpc>
              <a:spcBef>
                <a:spcPts val="1000"/>
              </a:spcBef>
            </a:pPr>
            <a:endParaRPr lang="en-IN" sz="170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524417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Special parameter handling</a:t>
            </a: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352697" y="2217420"/>
            <a:ext cx="13820503" cy="5353812"/>
          </a:xfrm>
          <a:prstGeom prst="rect">
            <a:avLst/>
          </a:prstGeom>
        </p:spPr>
        <p:txBody>
          <a:bodyPr wrap="square" lIns="91440" tIns="45720" rIns="91440" bIns="45720" rtlCol="0">
            <a:noAutofit/>
          </a:bodyPr>
          <a:lstStyle/>
          <a:p>
            <a:r>
              <a:rPr lang="en-US" sz="1800" dirty="0">
                <a:latin typeface="IBM Plex Sans" panose="020B0503050203000203" pitchFamily="34" charset="0"/>
              </a:rPr>
              <a:t>To handle parameters to your query, you simply define method parameters. Besides that the infrastructure will recognize certain specific types like Pageable and Sort to apply pagination and sorting to your queries dynamically.</a:t>
            </a: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a:p>
            <a:r>
              <a:rPr lang="en-US" sz="1800" dirty="0">
                <a:latin typeface="IBM Plex Sans" panose="020B0503050203000203" pitchFamily="34" charset="0"/>
              </a:rPr>
              <a:t>The first method allows you to pass an org.springframework.data.domain.Pageable instance to the query method to dynamically add paging to your statically defined query. </a:t>
            </a:r>
          </a:p>
          <a:p>
            <a:endParaRPr lang="en-US" sz="1800" dirty="0">
              <a:latin typeface="IBM Plex Sans" panose="020B0503050203000203" pitchFamily="34" charset="0"/>
            </a:endParaRPr>
          </a:p>
          <a:p>
            <a:r>
              <a:rPr lang="en-US" sz="1800" dirty="0">
                <a:latin typeface="IBM Plex Sans" panose="020B0503050203000203" pitchFamily="34" charset="0"/>
              </a:rPr>
              <a:t>Sorting options are handled through the Pageable instance too. If you only need sorting, simply add an org.springframework.data.domain.Sort parameter to your method.</a:t>
            </a:r>
          </a:p>
          <a:p>
            <a:endParaRPr lang="en-US" sz="1800" dirty="0">
              <a:latin typeface="IBM Plex Sans" panose="020B0503050203000203" pitchFamily="34" charset="0"/>
            </a:endParaRPr>
          </a:p>
        </p:txBody>
      </p:sp>
      <p:sp>
        <p:nvSpPr>
          <p:cNvPr id="7" name="Rectangle: Top Corners Rounded 6">
            <a:extLst>
              <a:ext uri="{FF2B5EF4-FFF2-40B4-BE49-F238E27FC236}">
                <a16:creationId xmlns:a16="http://schemas.microsoft.com/office/drawing/2014/main" id="{38552888-B3C4-4C9B-96E3-923571D112BE}"/>
              </a:ext>
            </a:extLst>
          </p:cNvPr>
          <p:cNvSpPr/>
          <p:nvPr/>
        </p:nvSpPr>
        <p:spPr>
          <a:xfrm flipV="1">
            <a:off x="454858" y="3584862"/>
            <a:ext cx="8246180" cy="155166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FCB97760-A099-4997-8DA9-FBE651ABBBDA}"/>
              </a:ext>
            </a:extLst>
          </p:cNvPr>
          <p:cNvSpPr txBox="1"/>
          <p:nvPr/>
        </p:nvSpPr>
        <p:spPr>
          <a:xfrm>
            <a:off x="546297" y="3802909"/>
            <a:ext cx="9434900" cy="1333614"/>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Page&lt;User&gt; findByLastname(String lastname, Pageable pageable);</a:t>
            </a:r>
          </a:p>
          <a:p>
            <a:r>
              <a:rPr lang="en-US" sz="1800" dirty="0">
                <a:solidFill>
                  <a:schemeClr val="bg2"/>
                </a:solidFill>
                <a:latin typeface="IBM Plex Sans" panose="020B0503050203000203" pitchFamily="34" charset="0"/>
              </a:rPr>
              <a:t>List&lt;User&gt; findByLastname(String lastname, Sort sort);</a:t>
            </a:r>
          </a:p>
          <a:p>
            <a:r>
              <a:rPr lang="en-US" sz="1800" dirty="0">
                <a:solidFill>
                  <a:schemeClr val="bg2"/>
                </a:solidFill>
                <a:latin typeface="IBM Plex Sans" panose="020B0503050203000203" pitchFamily="34" charset="0"/>
              </a:rPr>
              <a:t>List&lt;User&gt; findByLastname(String lastname, Pageable pageable);</a:t>
            </a:r>
          </a:p>
          <a:p>
            <a:endParaRPr lang="en-US" sz="1800" dirty="0">
              <a:solidFill>
                <a:schemeClr val="bg2"/>
              </a:solidFill>
              <a:latin typeface="IBM Plex Sans" panose="020B0503050203000203" pitchFamily="34" charset="0"/>
            </a:endParaRPr>
          </a:p>
        </p:txBody>
      </p:sp>
      <p:sp>
        <p:nvSpPr>
          <p:cNvPr id="9" name="TextBox 8">
            <a:extLst>
              <a:ext uri="{FF2B5EF4-FFF2-40B4-BE49-F238E27FC236}">
                <a16:creationId xmlns:a16="http://schemas.microsoft.com/office/drawing/2014/main" id="{7E3A3CCB-95D3-4822-A624-E7C75E4FBA6B}"/>
              </a:ext>
            </a:extLst>
          </p:cNvPr>
          <p:cNvSpPr txBox="1"/>
          <p:nvPr/>
        </p:nvSpPr>
        <p:spPr>
          <a:xfrm>
            <a:off x="454857" y="3162828"/>
            <a:ext cx="6554540" cy="422034"/>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Example - Using Pageable and Sort in query methods:</a:t>
            </a:r>
          </a:p>
        </p:txBody>
      </p:sp>
    </p:spTree>
    <p:extLst>
      <p:ext uri="{BB962C8B-B14F-4D97-AF65-F5344CB8AC3E}">
        <p14:creationId xmlns:p14="http://schemas.microsoft.com/office/powerpoint/2010/main" val="16420720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Creating repository instances</a:t>
            </a: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352800" y="2217600"/>
            <a:ext cx="4960448" cy="4137660"/>
          </a:xfrm>
          <a:prstGeom prst="rect">
            <a:avLst/>
          </a:prstGeom>
        </p:spPr>
        <p:txBody>
          <a:bodyPr wrap="square" lIns="91440" tIns="45720" rIns="91440" bIns="45720" rtlCol="0">
            <a:noAutofit/>
          </a:bodyPr>
          <a:lstStyle/>
          <a:p>
            <a:r>
              <a:rPr lang="en-US" sz="1800" dirty="0">
                <a:latin typeface="IBM Plex Sans" panose="020B0503050203000203" pitchFamily="34" charset="0"/>
              </a:rPr>
              <a:t>The repository infrastructure can also be triggered using a store-specific @Enable${store}Repositories annotation on a JavaConfig class. </a:t>
            </a:r>
          </a:p>
          <a:p>
            <a:endParaRPr lang="en-US" sz="1800" dirty="0">
              <a:latin typeface="IBM Plex Sans" panose="020B0503050203000203" pitchFamily="34" charset="0"/>
            </a:endParaRPr>
          </a:p>
          <a:p>
            <a:endParaRPr lang="en-US" sz="1800" dirty="0">
              <a:latin typeface="IBM Plex Sans" panose="020B0503050203000203" pitchFamily="34" charset="0"/>
            </a:endParaRPr>
          </a:p>
          <a:p>
            <a:endParaRPr lang="en-US" sz="1800" dirty="0">
              <a:latin typeface="IBM Plex Sans" panose="020B0503050203000203" pitchFamily="34" charset="0"/>
            </a:endParaRPr>
          </a:p>
        </p:txBody>
      </p:sp>
      <p:sp>
        <p:nvSpPr>
          <p:cNvPr id="7" name="Rectangle: Top Corners Rounded 6">
            <a:extLst>
              <a:ext uri="{FF2B5EF4-FFF2-40B4-BE49-F238E27FC236}">
                <a16:creationId xmlns:a16="http://schemas.microsoft.com/office/drawing/2014/main" id="{597B85A0-489F-4973-B48C-477BBF88F250}"/>
              </a:ext>
            </a:extLst>
          </p:cNvPr>
          <p:cNvSpPr/>
          <p:nvPr/>
        </p:nvSpPr>
        <p:spPr>
          <a:xfrm flipV="1">
            <a:off x="6400801" y="3738486"/>
            <a:ext cx="7680959" cy="278029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19580507-9C18-4ABF-8710-D12273195B21}"/>
              </a:ext>
            </a:extLst>
          </p:cNvPr>
          <p:cNvSpPr txBox="1"/>
          <p:nvPr/>
        </p:nvSpPr>
        <p:spPr>
          <a:xfrm>
            <a:off x="6766561" y="3917722"/>
            <a:ext cx="7223760" cy="2413601"/>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@Configuration</a:t>
            </a:r>
          </a:p>
          <a:p>
            <a:r>
              <a:rPr lang="en-US" sz="1800" dirty="0">
                <a:solidFill>
                  <a:schemeClr val="bg2"/>
                </a:solidFill>
                <a:latin typeface="IBM Plex Sans" panose="020B0503050203000203" pitchFamily="34" charset="0"/>
              </a:rPr>
              <a:t>@EnableJpaRepositories("com.acme.repositories")</a:t>
            </a:r>
          </a:p>
          <a:p>
            <a:r>
              <a:rPr lang="en-US" sz="1800" dirty="0">
                <a:solidFill>
                  <a:schemeClr val="bg2"/>
                </a:solidFill>
                <a:latin typeface="IBM Plex Sans" panose="020B0503050203000203" pitchFamily="34" charset="0"/>
              </a:rPr>
              <a:t>class ApplicationConfiguration {</a:t>
            </a:r>
          </a:p>
          <a:p>
            <a:r>
              <a:rPr lang="en-US" sz="1800" dirty="0">
                <a:solidFill>
                  <a:schemeClr val="bg2"/>
                </a:solidFill>
                <a:latin typeface="IBM Plex Sans" panose="020B0503050203000203" pitchFamily="34" charset="0"/>
              </a:rPr>
              <a:t>  @Bean</a:t>
            </a:r>
          </a:p>
          <a:p>
            <a:r>
              <a:rPr lang="en-US" sz="1800" dirty="0">
                <a:solidFill>
                  <a:schemeClr val="bg2"/>
                </a:solidFill>
                <a:latin typeface="IBM Plex Sans" panose="020B0503050203000203" pitchFamily="34" charset="0"/>
              </a:rPr>
              <a:t>  public EntityManagerFactory entityManagerFactory() {</a:t>
            </a:r>
          </a:p>
          <a:p>
            <a:r>
              <a:rPr lang="en-US" sz="1800" dirty="0">
                <a:solidFill>
                  <a:schemeClr val="bg2"/>
                </a:solidFill>
                <a:latin typeface="IBM Plex Sans" panose="020B0503050203000203" pitchFamily="34" charset="0"/>
              </a:rPr>
              <a:t>    // …</a:t>
            </a:r>
          </a:p>
          <a:p>
            <a:r>
              <a:rPr lang="en-US" sz="1800" dirty="0">
                <a:solidFill>
                  <a:schemeClr val="bg2"/>
                </a:solidFill>
                <a:latin typeface="IBM Plex Sans" panose="020B0503050203000203" pitchFamily="34" charset="0"/>
              </a:rPr>
              <a:t>  }</a:t>
            </a:r>
          </a:p>
          <a:p>
            <a:r>
              <a:rPr lang="en-US" sz="1800" dirty="0">
                <a:solidFill>
                  <a:schemeClr val="bg2"/>
                </a:solidFill>
                <a:latin typeface="IBM Plex Sans" panose="020B0503050203000203" pitchFamily="34" charset="0"/>
              </a:rPr>
              <a:t>}</a:t>
            </a:r>
          </a:p>
          <a:p>
            <a:endParaRPr lang="en-US" sz="1800" dirty="0">
              <a:solidFill>
                <a:schemeClr val="bg2"/>
              </a:solidFill>
              <a:latin typeface="IBM Plex Sans" panose="020B0503050203000203" pitchFamily="34" charset="0"/>
            </a:endParaRPr>
          </a:p>
        </p:txBody>
      </p:sp>
      <p:sp>
        <p:nvSpPr>
          <p:cNvPr id="9" name="TextBox 8">
            <a:extLst>
              <a:ext uri="{FF2B5EF4-FFF2-40B4-BE49-F238E27FC236}">
                <a16:creationId xmlns:a16="http://schemas.microsoft.com/office/drawing/2014/main" id="{4840282A-46CF-40A0-8AE5-EA67ED93BBA6}"/>
              </a:ext>
            </a:extLst>
          </p:cNvPr>
          <p:cNvSpPr txBox="1"/>
          <p:nvPr/>
        </p:nvSpPr>
        <p:spPr>
          <a:xfrm>
            <a:off x="6400800" y="3303250"/>
            <a:ext cx="6825343" cy="435236"/>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Example - Sample annotation based repository configuration:</a:t>
            </a:r>
          </a:p>
        </p:txBody>
      </p:sp>
      <p:sp>
        <p:nvSpPr>
          <p:cNvPr id="10" name="Rectangle 9">
            <a:extLst>
              <a:ext uri="{FF2B5EF4-FFF2-40B4-BE49-F238E27FC236}">
                <a16:creationId xmlns:a16="http://schemas.microsoft.com/office/drawing/2014/main" id="{679883D9-7210-4224-B3AB-25DE1349F824}"/>
              </a:ext>
            </a:extLst>
          </p:cNvPr>
          <p:cNvSpPr/>
          <p:nvPr/>
        </p:nvSpPr>
        <p:spPr>
          <a:xfrm>
            <a:off x="416721" y="4048807"/>
            <a:ext cx="3474720" cy="1572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pic>
        <p:nvPicPr>
          <p:cNvPr id="11" name="Graphic 10" descr="Paperclip">
            <a:extLst>
              <a:ext uri="{FF2B5EF4-FFF2-40B4-BE49-F238E27FC236}">
                <a16:creationId xmlns:a16="http://schemas.microsoft.com/office/drawing/2014/main" id="{51170EC9-14C2-4B14-81D7-602FAC5D67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574" y="4156793"/>
            <a:ext cx="613085" cy="613085"/>
          </a:xfrm>
          <a:prstGeom prst="rect">
            <a:avLst/>
          </a:prstGeom>
        </p:spPr>
      </p:pic>
      <p:sp>
        <p:nvSpPr>
          <p:cNvPr id="12" name="TextBox 11">
            <a:extLst>
              <a:ext uri="{FF2B5EF4-FFF2-40B4-BE49-F238E27FC236}">
                <a16:creationId xmlns:a16="http://schemas.microsoft.com/office/drawing/2014/main" id="{9E822C3D-95E6-4E2C-9817-593B751729C6}"/>
              </a:ext>
            </a:extLst>
          </p:cNvPr>
          <p:cNvSpPr txBox="1"/>
          <p:nvPr/>
        </p:nvSpPr>
        <p:spPr>
          <a:xfrm>
            <a:off x="838696" y="4158971"/>
            <a:ext cx="4058585" cy="1159547"/>
          </a:xfrm>
          <a:prstGeom prst="rect">
            <a:avLst/>
          </a:prstGeom>
        </p:spPr>
        <p:txBody>
          <a:bodyPr wrap="square" lIns="91440" tIns="45720" rIns="91440" bIns="45720" rtlCol="0">
            <a:noAutofit/>
          </a:bodyPr>
          <a:lstStyle/>
          <a:p>
            <a:pPr>
              <a:lnSpc>
                <a:spcPct val="105000"/>
              </a:lnSpc>
              <a:spcBef>
                <a:spcPts val="1000"/>
              </a:spcBef>
            </a:pPr>
            <a:r>
              <a:rPr lang="en-US" sz="1600" b="1" dirty="0"/>
              <a:t>Note: </a:t>
            </a:r>
            <a:r>
              <a:rPr lang="en-US" sz="1600" dirty="0">
                <a:latin typeface="IBM Plex Sans" panose="020B0503050203000203" pitchFamily="34" charset="0"/>
              </a:rPr>
              <a:t>For an introduction into Java-based configuration of the Spring container, see the reference documentation.</a:t>
            </a:r>
          </a:p>
          <a:p>
            <a:pPr>
              <a:lnSpc>
                <a:spcPct val="105000"/>
              </a:lnSpc>
              <a:spcBef>
                <a:spcPts val="1000"/>
              </a:spcBef>
            </a:pPr>
            <a:endParaRPr lang="en-US" sz="1600" dirty="0"/>
          </a:p>
        </p:txBody>
      </p:sp>
    </p:spTree>
    <p:extLst>
      <p:ext uri="{BB962C8B-B14F-4D97-AF65-F5344CB8AC3E}">
        <p14:creationId xmlns:p14="http://schemas.microsoft.com/office/powerpoint/2010/main" val="16432502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a:t>
            </a:r>
            <a:r>
              <a:rPr lang="en-US" dirty="0">
                <a:solidFill>
                  <a:srgbClr val="FFFFFF"/>
                </a:solidFill>
              </a:rPr>
              <a:t>Custom implementations for Spring Data Repositories</a:t>
            </a: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352697" y="2217600"/>
            <a:ext cx="13546183" cy="1303020"/>
          </a:xfrm>
          <a:prstGeom prst="rect">
            <a:avLst/>
          </a:prstGeom>
        </p:spPr>
        <p:txBody>
          <a:bodyPr wrap="square" lIns="91440" tIns="45720" rIns="91440" bIns="45720" rtlCol="0">
            <a:noAutofit/>
          </a:bodyPr>
          <a:lstStyle/>
          <a:p>
            <a:r>
              <a:rPr lang="en-US" sz="1800" dirty="0">
                <a:latin typeface="IBM Plex Sans" panose="020B0503050203000203" pitchFamily="34" charset="0"/>
              </a:rPr>
              <a:t>To enrich a repository with custom functionality, you first define an interface and an implementation for the custom functionality. </a:t>
            </a:r>
          </a:p>
          <a:p>
            <a:endParaRPr lang="en-US" sz="1800" dirty="0">
              <a:latin typeface="IBM Plex Sans" panose="020B0503050203000203" pitchFamily="34" charset="0"/>
            </a:endParaRPr>
          </a:p>
          <a:p>
            <a:r>
              <a:rPr lang="en-US" sz="1800" dirty="0">
                <a:latin typeface="IBM Plex Sans" panose="020B0503050203000203" pitchFamily="34" charset="0"/>
              </a:rPr>
              <a:t>Use the repository interface you provided to extend the custom interface.</a:t>
            </a:r>
          </a:p>
          <a:p>
            <a:endParaRPr lang="en-US" sz="1800" dirty="0"/>
          </a:p>
        </p:txBody>
      </p:sp>
      <p:sp>
        <p:nvSpPr>
          <p:cNvPr id="7" name="Rectangle: Top Corners Rounded 6">
            <a:extLst>
              <a:ext uri="{FF2B5EF4-FFF2-40B4-BE49-F238E27FC236}">
                <a16:creationId xmlns:a16="http://schemas.microsoft.com/office/drawing/2014/main" id="{9535960A-F485-4184-89B0-874BC4217184}"/>
              </a:ext>
            </a:extLst>
          </p:cNvPr>
          <p:cNvSpPr/>
          <p:nvPr/>
        </p:nvSpPr>
        <p:spPr>
          <a:xfrm flipV="1">
            <a:off x="457200" y="4251960"/>
            <a:ext cx="8503919" cy="316891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921E6E2B-923E-40B3-A4BF-8CA5624229F9}"/>
              </a:ext>
            </a:extLst>
          </p:cNvPr>
          <p:cNvSpPr txBox="1"/>
          <p:nvPr/>
        </p:nvSpPr>
        <p:spPr>
          <a:xfrm>
            <a:off x="822959" y="4431196"/>
            <a:ext cx="7863839" cy="2413601"/>
          </a:xfrm>
          <a:prstGeom prst="rect">
            <a:avLst/>
          </a:prstGeom>
        </p:spPr>
        <p:txBody>
          <a:bodyPr wrap="square" lIns="91440" tIns="45720" rIns="91440" bIns="45720" rtlCol="0">
            <a:noAutofit/>
          </a:bodyPr>
          <a:lstStyle/>
          <a:p>
            <a:r>
              <a:rPr lang="en-US" sz="1800" dirty="0">
                <a:solidFill>
                  <a:schemeClr val="bg2"/>
                </a:solidFill>
              </a:rPr>
              <a:t>interface UserRepositoryCustom {</a:t>
            </a:r>
          </a:p>
          <a:p>
            <a:r>
              <a:rPr lang="en-US" sz="1800" dirty="0">
                <a:solidFill>
                  <a:schemeClr val="bg2"/>
                </a:solidFill>
              </a:rPr>
              <a:t>  public void someCustomMethod(User user);</a:t>
            </a:r>
          </a:p>
          <a:p>
            <a:r>
              <a:rPr lang="en-US" sz="1800" dirty="0">
                <a:solidFill>
                  <a:schemeClr val="bg2"/>
                </a:solidFill>
              </a:rPr>
              <a:t>}</a:t>
            </a:r>
          </a:p>
          <a:p>
            <a:r>
              <a:rPr lang="en-US" sz="1800" dirty="0">
                <a:solidFill>
                  <a:schemeClr val="bg2"/>
                </a:solidFill>
              </a:rPr>
              <a:t>Example  Implementation of custom repository functionality</a:t>
            </a:r>
          </a:p>
          <a:p>
            <a:r>
              <a:rPr lang="en-US" sz="1800" dirty="0">
                <a:solidFill>
                  <a:schemeClr val="bg2"/>
                </a:solidFill>
              </a:rPr>
              <a:t>class UserRepositoryImpl implements UserRepositoryCustom {</a:t>
            </a:r>
          </a:p>
          <a:p>
            <a:endParaRPr lang="en-US" sz="1800" dirty="0">
              <a:solidFill>
                <a:schemeClr val="bg2"/>
              </a:solidFill>
            </a:endParaRPr>
          </a:p>
          <a:p>
            <a:r>
              <a:rPr lang="en-US" sz="1800" dirty="0">
                <a:solidFill>
                  <a:schemeClr val="bg2"/>
                </a:solidFill>
              </a:rPr>
              <a:t>  public void someCustomMethod(User user) {</a:t>
            </a:r>
          </a:p>
          <a:p>
            <a:r>
              <a:rPr lang="en-US" sz="1800" dirty="0">
                <a:solidFill>
                  <a:schemeClr val="bg2"/>
                </a:solidFill>
              </a:rPr>
              <a:t>    // Your custom implementation</a:t>
            </a:r>
          </a:p>
          <a:p>
            <a:r>
              <a:rPr lang="en-US" sz="1800" dirty="0">
                <a:solidFill>
                  <a:schemeClr val="bg2"/>
                </a:solidFill>
              </a:rPr>
              <a:t>  }</a:t>
            </a:r>
          </a:p>
          <a:p>
            <a:r>
              <a:rPr lang="en-US" sz="1800" dirty="0">
                <a:solidFill>
                  <a:schemeClr val="bg2"/>
                </a:solidFill>
              </a:rPr>
              <a:t>}</a:t>
            </a:r>
            <a:endParaRPr lang="en-US" sz="1800" dirty="0">
              <a:solidFill>
                <a:schemeClr val="bg2"/>
              </a:solidFill>
              <a:latin typeface="IBM Plex Sans" panose="020B0503050203000203" pitchFamily="34" charset="0"/>
            </a:endParaRPr>
          </a:p>
        </p:txBody>
      </p:sp>
      <p:sp>
        <p:nvSpPr>
          <p:cNvPr id="9" name="TextBox 8">
            <a:extLst>
              <a:ext uri="{FF2B5EF4-FFF2-40B4-BE49-F238E27FC236}">
                <a16:creationId xmlns:a16="http://schemas.microsoft.com/office/drawing/2014/main" id="{19E5C936-8BBA-4FEC-A08B-6DD5D193A93C}"/>
              </a:ext>
            </a:extLst>
          </p:cNvPr>
          <p:cNvSpPr txBox="1"/>
          <p:nvPr/>
        </p:nvSpPr>
        <p:spPr>
          <a:xfrm>
            <a:off x="457199" y="3816724"/>
            <a:ext cx="6825343" cy="435236"/>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Example Interface for custom repository functionality:</a:t>
            </a:r>
          </a:p>
        </p:txBody>
      </p:sp>
    </p:spTree>
    <p:extLst>
      <p:ext uri="{BB962C8B-B14F-4D97-AF65-F5344CB8AC3E}">
        <p14:creationId xmlns:p14="http://schemas.microsoft.com/office/powerpoint/2010/main" val="608353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a:t>
            </a:r>
            <a:r>
              <a:rPr lang="en-US" dirty="0">
                <a:solidFill>
                  <a:srgbClr val="FFFFFF"/>
                </a:solidFill>
              </a:rPr>
              <a:t>Using Pageable as controller method argument</a:t>
            </a:r>
            <a:br>
              <a:rPr lang="en-US"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352800" y="5349240"/>
            <a:ext cx="13820503" cy="2413601"/>
          </a:xfrm>
          <a:prstGeom prst="rect">
            <a:avLst/>
          </a:prstGeom>
        </p:spPr>
        <p:txBody>
          <a:bodyPr wrap="square" lIns="91440" tIns="45720" rIns="91440" bIns="45720" rtlCol="0">
            <a:noAutofit/>
          </a:bodyPr>
          <a:lstStyle/>
          <a:p>
            <a:r>
              <a:rPr lang="en-US" sz="1800" dirty="0">
                <a:latin typeface="IBM Plex Sans" panose="020B0503050203000203" pitchFamily="34" charset="0"/>
              </a:rPr>
              <a:t>The above mentioned method signature will cause Spring MVC to derive a Pageable instance from the request parameters using the following default configuration:</a:t>
            </a:r>
          </a:p>
          <a:p>
            <a:endParaRPr lang="en-US" sz="800" dirty="0">
              <a:latin typeface="IBM Plex Sans" panose="020B0503050203000203" pitchFamily="34" charset="0"/>
            </a:endParaRPr>
          </a:p>
          <a:p>
            <a:pPr>
              <a:lnSpc>
                <a:spcPct val="150000"/>
              </a:lnSpc>
            </a:pPr>
            <a:r>
              <a:rPr lang="en-US" sz="1800" b="1" dirty="0">
                <a:latin typeface="IBM Plex Sans" panose="020B0503050203000203" pitchFamily="34" charset="0"/>
              </a:rPr>
              <a:t>page</a:t>
            </a:r>
            <a:r>
              <a:rPr lang="en-US" sz="1800" dirty="0">
                <a:latin typeface="IBM Plex Sans" panose="020B0503050203000203" pitchFamily="34" charset="0"/>
              </a:rPr>
              <a:t>	Page you want to retrieve</a:t>
            </a:r>
          </a:p>
          <a:p>
            <a:pPr>
              <a:lnSpc>
                <a:spcPct val="150000"/>
              </a:lnSpc>
            </a:pPr>
            <a:r>
              <a:rPr lang="en-US" sz="1800" b="1" dirty="0">
                <a:latin typeface="IBM Plex Sans" panose="020B0503050203000203" pitchFamily="34" charset="0"/>
              </a:rPr>
              <a:t>size</a:t>
            </a:r>
            <a:r>
              <a:rPr lang="en-US" sz="1800" dirty="0">
                <a:latin typeface="IBM Plex Sans" panose="020B0503050203000203" pitchFamily="34" charset="0"/>
              </a:rPr>
              <a:t>	Size of the page you want to retrieve</a:t>
            </a:r>
          </a:p>
          <a:p>
            <a:pPr>
              <a:lnSpc>
                <a:spcPct val="150000"/>
              </a:lnSpc>
            </a:pPr>
            <a:r>
              <a:rPr lang="en-US" sz="1800" b="1" dirty="0">
                <a:latin typeface="IBM Plex Sans" panose="020B0503050203000203" pitchFamily="34" charset="0"/>
              </a:rPr>
              <a:t>sort</a:t>
            </a:r>
            <a:r>
              <a:rPr lang="en-US" sz="1800" dirty="0">
                <a:latin typeface="IBM Plex Sans" panose="020B0503050203000203" pitchFamily="34" charset="0"/>
              </a:rPr>
              <a:t>	Properties that should be sorted by in the format property,property(,ASC|DESC). Default sort direction is ascending. </a:t>
            </a:r>
          </a:p>
          <a:p>
            <a:pPr marL="1166813" indent="-95250"/>
            <a:r>
              <a:rPr lang="en-US" sz="1800" dirty="0">
                <a:latin typeface="IBM Plex Sans" panose="020B0503050203000203" pitchFamily="34" charset="0"/>
              </a:rPr>
              <a:t>Use multiple sort parameters if you want to switch directions, e.g. ?sort=firstname&amp;sort=lastname,asc.</a:t>
            </a:r>
          </a:p>
          <a:p>
            <a:endParaRPr lang="en-US" sz="1800" dirty="0">
              <a:latin typeface="IBM Plex Sans" panose="020B0503050203000203" pitchFamily="34" charset="0"/>
            </a:endParaRPr>
          </a:p>
        </p:txBody>
      </p:sp>
      <p:sp>
        <p:nvSpPr>
          <p:cNvPr id="7" name="Rectangle: Top Corners Rounded 6">
            <a:extLst>
              <a:ext uri="{FF2B5EF4-FFF2-40B4-BE49-F238E27FC236}">
                <a16:creationId xmlns:a16="http://schemas.microsoft.com/office/drawing/2014/main" id="{C8B4FD01-E1D3-4BD6-B507-8CED65ADF336}"/>
              </a:ext>
            </a:extLst>
          </p:cNvPr>
          <p:cNvSpPr/>
          <p:nvPr/>
        </p:nvSpPr>
        <p:spPr>
          <a:xfrm flipV="1">
            <a:off x="3520440" y="2194560"/>
            <a:ext cx="7498079" cy="2897239"/>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26ABD9B6-EB48-4C5B-B608-65F87FFC4C9D}"/>
              </a:ext>
            </a:extLst>
          </p:cNvPr>
          <p:cNvSpPr txBox="1"/>
          <p:nvPr/>
        </p:nvSpPr>
        <p:spPr>
          <a:xfrm>
            <a:off x="3886199" y="2452042"/>
            <a:ext cx="7863839" cy="2413601"/>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@Controller</a:t>
            </a:r>
          </a:p>
          <a:p>
            <a:r>
              <a:rPr lang="en-US" sz="1800" dirty="0">
                <a:solidFill>
                  <a:schemeClr val="bg2"/>
                </a:solidFill>
                <a:latin typeface="IBM Plex Sans" panose="020B0503050203000203" pitchFamily="34" charset="0"/>
              </a:rPr>
              <a:t>@RequestMapping("/users")</a:t>
            </a:r>
          </a:p>
          <a:p>
            <a:r>
              <a:rPr lang="en-US" sz="1800" dirty="0">
                <a:solidFill>
                  <a:schemeClr val="bg2"/>
                </a:solidFill>
                <a:latin typeface="IBM Plex Sans" panose="020B0503050203000203" pitchFamily="34" charset="0"/>
              </a:rPr>
              <a:t>public class UserController {</a:t>
            </a:r>
          </a:p>
          <a:p>
            <a:r>
              <a:rPr lang="en-US" sz="1800" dirty="0">
                <a:solidFill>
                  <a:schemeClr val="bg2"/>
                </a:solidFill>
                <a:latin typeface="IBM Plex Sans" panose="020B0503050203000203" pitchFamily="34" charset="0"/>
              </a:rPr>
              <a:t>  @Autowired UserRepository repository;</a:t>
            </a:r>
          </a:p>
          <a:p>
            <a:r>
              <a:rPr lang="en-US" sz="1800" dirty="0">
                <a:solidFill>
                  <a:schemeClr val="bg2"/>
                </a:solidFill>
                <a:latin typeface="IBM Plex Sans" panose="020B0503050203000203" pitchFamily="34" charset="0"/>
              </a:rPr>
              <a:t>  @RequestMapping</a:t>
            </a:r>
          </a:p>
          <a:p>
            <a:r>
              <a:rPr lang="en-US" sz="1800" dirty="0">
                <a:solidFill>
                  <a:schemeClr val="bg2"/>
                </a:solidFill>
                <a:latin typeface="IBM Plex Sans" panose="020B0503050203000203" pitchFamily="34" charset="0"/>
              </a:rPr>
              <a:t>  public String showUsers(Model , Pageable pageable) {</a:t>
            </a:r>
          </a:p>
          <a:p>
            <a:r>
              <a:rPr lang="en-US" sz="1800" dirty="0">
                <a:solidFill>
                  <a:schemeClr val="bg2"/>
                </a:solidFill>
                <a:latin typeface="IBM Plex Sans" panose="020B0503050203000203" pitchFamily="34" charset="0"/>
              </a:rPr>
              <a:t>    model.addAttribute("users", repository.findAll(pageable));</a:t>
            </a:r>
          </a:p>
          <a:p>
            <a:r>
              <a:rPr lang="en-US" sz="1800" dirty="0">
                <a:solidFill>
                  <a:schemeClr val="bg2"/>
                </a:solidFill>
                <a:latin typeface="IBM Plex Sans" panose="020B0503050203000203" pitchFamily="34" charset="0"/>
              </a:rPr>
              <a:t>    return "users";  }}</a:t>
            </a:r>
          </a:p>
          <a:p>
            <a:endParaRPr lang="en-US" sz="1800" dirty="0">
              <a:solidFill>
                <a:schemeClr val="bg2"/>
              </a:solidFill>
              <a:latin typeface="IBM Plex Sans" panose="020B0503050203000203" pitchFamily="34" charset="0"/>
            </a:endParaRPr>
          </a:p>
        </p:txBody>
      </p:sp>
    </p:spTree>
    <p:extLst>
      <p:ext uri="{BB962C8B-B14F-4D97-AF65-F5344CB8AC3E}">
        <p14:creationId xmlns:p14="http://schemas.microsoft.com/office/powerpoint/2010/main" val="2204926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Web pagination</a:t>
            </a:r>
            <a:br>
              <a:rPr lang="en-US"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5" name="TextBox 4">
            <a:extLst>
              <a:ext uri="{FF2B5EF4-FFF2-40B4-BE49-F238E27FC236}">
                <a16:creationId xmlns:a16="http://schemas.microsoft.com/office/drawing/2014/main" id="{EE4976F6-B915-49AD-AF61-FC4A76B2F2E0}"/>
              </a:ext>
            </a:extLst>
          </p:cNvPr>
          <p:cNvSpPr txBox="1"/>
          <p:nvPr/>
        </p:nvSpPr>
        <p:spPr>
          <a:xfrm>
            <a:off x="352697" y="2217420"/>
            <a:ext cx="5383959" cy="5353812"/>
          </a:xfrm>
          <a:prstGeom prst="rect">
            <a:avLst/>
          </a:prstGeom>
        </p:spPr>
        <p:txBody>
          <a:bodyPr wrap="square" lIns="91440" tIns="45720" rIns="91440" bIns="45720" rtlCol="0">
            <a:noAutofit/>
          </a:bodyPr>
          <a:lstStyle/>
          <a:p>
            <a:r>
              <a:rPr lang="en-US" sz="1800" dirty="0">
                <a:latin typeface="IBM Plex Sans" panose="020B0503050203000203" pitchFamily="34" charset="0"/>
              </a:rPr>
              <a:t>When working with pagination in the web layer, you usually have to write a lot of boilerplate code yourself to extract the necessary metadata from the request. </a:t>
            </a:r>
          </a:p>
          <a:p>
            <a:endParaRPr lang="en-US" sz="1800" dirty="0">
              <a:latin typeface="IBM Plex Sans" panose="020B0503050203000203" pitchFamily="34" charset="0"/>
            </a:endParaRPr>
          </a:p>
          <a:p>
            <a:r>
              <a:rPr lang="en-US" sz="1800" dirty="0">
                <a:latin typeface="IBM Plex Sans" panose="020B0503050203000203" pitchFamily="34" charset="0"/>
              </a:rPr>
              <a:t>The less desirable approach, as shown in the example here, requires the method to contain an HttpServletRequest parameter that has to be parsed manually. </a:t>
            </a:r>
          </a:p>
          <a:p>
            <a:endParaRPr lang="en-US" sz="1800" dirty="0">
              <a:latin typeface="IBM Plex Sans" panose="020B0503050203000203" pitchFamily="34" charset="0"/>
            </a:endParaRPr>
          </a:p>
          <a:p>
            <a:r>
              <a:rPr lang="en-US" sz="1800" dirty="0">
                <a:latin typeface="IBM Plex Sans" panose="020B0503050203000203" pitchFamily="34" charset="0"/>
              </a:rPr>
              <a:t>This example also omits appropriate failure handling, which would make the code even more verbose.</a:t>
            </a:r>
          </a:p>
        </p:txBody>
      </p:sp>
      <p:sp>
        <p:nvSpPr>
          <p:cNvPr id="7" name="Rectangle: Top Corners Rounded 6">
            <a:extLst>
              <a:ext uri="{FF2B5EF4-FFF2-40B4-BE49-F238E27FC236}">
                <a16:creationId xmlns:a16="http://schemas.microsoft.com/office/drawing/2014/main" id="{A7B73658-36F3-4627-8F53-6E3769ED8CD1}"/>
              </a:ext>
            </a:extLst>
          </p:cNvPr>
          <p:cNvSpPr/>
          <p:nvPr/>
        </p:nvSpPr>
        <p:spPr>
          <a:xfrm flipV="1">
            <a:off x="6205889" y="3434551"/>
            <a:ext cx="7967311" cy="3782006"/>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dirty="0">
                <a:latin typeface="IBM Plex Sans" panose="020B0503050000000000" pitchFamily="34" charset="0"/>
              </a:rPr>
              <a:t>z</a:t>
            </a:r>
            <a:endParaRPr lang="en-IN" sz="2000" dirty="0">
              <a:latin typeface="IBM Plex Sans" panose="020B0503050000000000" pitchFamily="34" charset="0"/>
            </a:endParaRPr>
          </a:p>
        </p:txBody>
      </p:sp>
      <p:sp>
        <p:nvSpPr>
          <p:cNvPr id="8" name="TextBox 7">
            <a:extLst>
              <a:ext uri="{FF2B5EF4-FFF2-40B4-BE49-F238E27FC236}">
                <a16:creationId xmlns:a16="http://schemas.microsoft.com/office/drawing/2014/main" id="{3BFA2690-C69C-4E64-B1AA-F137C218AC0E}"/>
              </a:ext>
            </a:extLst>
          </p:cNvPr>
          <p:cNvSpPr txBox="1"/>
          <p:nvPr/>
        </p:nvSpPr>
        <p:spPr>
          <a:xfrm>
            <a:off x="6446520" y="3566160"/>
            <a:ext cx="8195912" cy="3602770"/>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@Controller</a:t>
            </a:r>
          </a:p>
          <a:p>
            <a:r>
              <a:rPr lang="en-US" sz="1800" dirty="0">
                <a:solidFill>
                  <a:schemeClr val="bg2"/>
                </a:solidFill>
                <a:latin typeface="IBM Plex Sans" panose="020B0503050203000203" pitchFamily="34" charset="0"/>
              </a:rPr>
              <a:t>@RequestMapping("/users")</a:t>
            </a:r>
          </a:p>
          <a:p>
            <a:r>
              <a:rPr lang="en-US" sz="1800" dirty="0">
                <a:solidFill>
                  <a:schemeClr val="bg2"/>
                </a:solidFill>
                <a:latin typeface="IBM Plex Sans" panose="020B0503050203000203" pitchFamily="34" charset="0"/>
              </a:rPr>
              <a:t>public class UserController {</a:t>
            </a:r>
          </a:p>
          <a:p>
            <a:r>
              <a:rPr lang="en-US" sz="1800" dirty="0">
                <a:solidFill>
                  <a:schemeClr val="bg2"/>
                </a:solidFill>
                <a:latin typeface="IBM Plex Sans" panose="020B0503050203000203" pitchFamily="34" charset="0"/>
              </a:rPr>
              <a:t>  // DI code omitted</a:t>
            </a:r>
          </a:p>
          <a:p>
            <a:r>
              <a:rPr lang="en-US" sz="1800" dirty="0">
                <a:solidFill>
                  <a:schemeClr val="bg2"/>
                </a:solidFill>
                <a:latin typeface="IBM Plex Sans" panose="020B0503050203000203" pitchFamily="34" charset="0"/>
              </a:rPr>
              <a:t>  @RequestMapping</a:t>
            </a:r>
          </a:p>
          <a:p>
            <a:r>
              <a:rPr lang="en-US" sz="1800" dirty="0">
                <a:solidFill>
                  <a:schemeClr val="bg2"/>
                </a:solidFill>
                <a:latin typeface="IBM Plex Sans" panose="020B0503050203000203" pitchFamily="34" charset="0"/>
              </a:rPr>
              <a:t>  public String showUsers(Model , HttpServletRequest request) {</a:t>
            </a:r>
          </a:p>
          <a:p>
            <a:r>
              <a:rPr lang="en-US" sz="1800" dirty="0">
                <a:solidFill>
                  <a:schemeClr val="bg2"/>
                </a:solidFill>
                <a:latin typeface="IBM Plex Sans" panose="020B0503050203000203" pitchFamily="34" charset="0"/>
              </a:rPr>
              <a:t>    int page = Integer.parseInt(request.getParameter("page"));</a:t>
            </a:r>
          </a:p>
          <a:p>
            <a:r>
              <a:rPr lang="en-US" sz="1800" dirty="0">
                <a:solidFill>
                  <a:schemeClr val="bg2"/>
                </a:solidFill>
                <a:latin typeface="IBM Plex Sans" panose="020B0503050203000203" pitchFamily="34" charset="0"/>
              </a:rPr>
              <a:t>    int pageSize = Integer.parseInt(request.getParameter("pageSize"));</a:t>
            </a:r>
          </a:p>
          <a:p>
            <a:r>
              <a:rPr lang="en-US" sz="1800" dirty="0">
                <a:solidFill>
                  <a:schemeClr val="bg2"/>
                </a:solidFill>
                <a:latin typeface="IBM Plex Sans" panose="020B0503050203000203" pitchFamily="34" charset="0"/>
              </a:rPr>
              <a:t>    Pageable = new PageRequest(page, pageSize);</a:t>
            </a:r>
          </a:p>
          <a:p>
            <a:r>
              <a:rPr lang="en-US" sz="1800" dirty="0">
                <a:solidFill>
                  <a:schemeClr val="bg2"/>
                </a:solidFill>
                <a:latin typeface="IBM Plex Sans" panose="020B0503050203000203" pitchFamily="34" charset="0"/>
              </a:rPr>
              <a:t>    model.addAttribute("users", userService.getUsers(pageable));</a:t>
            </a:r>
          </a:p>
          <a:p>
            <a:r>
              <a:rPr lang="en-US" sz="1800" dirty="0">
                <a:solidFill>
                  <a:schemeClr val="bg2"/>
                </a:solidFill>
                <a:latin typeface="IBM Plex Sans" panose="020B0503050203000203" pitchFamily="34" charset="0"/>
              </a:rPr>
              <a:t>    return "users";</a:t>
            </a:r>
          </a:p>
          <a:p>
            <a:r>
              <a:rPr lang="en-US" sz="1800" dirty="0">
                <a:solidFill>
                  <a:schemeClr val="bg2"/>
                </a:solidFill>
                <a:latin typeface="IBM Plex Sans" panose="020B0503050203000203" pitchFamily="34" charset="0"/>
              </a:rPr>
              <a:t>  }}</a:t>
            </a:r>
          </a:p>
          <a:p>
            <a:endParaRPr lang="en-US" sz="1800" dirty="0">
              <a:solidFill>
                <a:schemeClr val="bg2"/>
              </a:solidFill>
              <a:latin typeface="IBM Plex Sans" panose="020B0503050203000203" pitchFamily="34" charset="0"/>
            </a:endParaRPr>
          </a:p>
        </p:txBody>
      </p:sp>
      <p:sp>
        <p:nvSpPr>
          <p:cNvPr id="9" name="TextBox 8">
            <a:extLst>
              <a:ext uri="{FF2B5EF4-FFF2-40B4-BE49-F238E27FC236}">
                <a16:creationId xmlns:a16="http://schemas.microsoft.com/office/drawing/2014/main" id="{E6E5CC2C-CA17-42AC-BC79-3B1DD080D9B0}"/>
              </a:ext>
            </a:extLst>
          </p:cNvPr>
          <p:cNvSpPr txBox="1"/>
          <p:nvPr/>
        </p:nvSpPr>
        <p:spPr>
          <a:xfrm>
            <a:off x="6205888" y="2999315"/>
            <a:ext cx="6825343" cy="435236"/>
          </a:xfrm>
          <a:prstGeom prst="rect">
            <a:avLst/>
          </a:prstGeom>
          <a:solidFill>
            <a:schemeClr val="accent1">
              <a:lumMod val="60000"/>
              <a:lumOff val="40000"/>
            </a:schemeClr>
          </a:solidFill>
        </p:spPr>
        <p:txBody>
          <a:bodyPr wrap="square" lIns="91440" tIns="45720" rIns="91440" bIns="45720" rtlCol="0">
            <a:noAutofit/>
          </a:bodyPr>
          <a:lstStyle/>
          <a:p>
            <a:r>
              <a:rPr lang="en-US" sz="1800" dirty="0">
                <a:latin typeface="IBM Plex Sans" panose="020B0503050203000203" pitchFamily="34" charset="0"/>
              </a:rPr>
              <a:t>Example:</a:t>
            </a:r>
          </a:p>
        </p:txBody>
      </p:sp>
    </p:spTree>
    <p:extLst>
      <p:ext uri="{BB962C8B-B14F-4D97-AF65-F5344CB8AC3E}">
        <p14:creationId xmlns:p14="http://schemas.microsoft.com/office/powerpoint/2010/main" val="156171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Beveled 10">
            <a:extLst>
              <a:ext uri="{FF2B5EF4-FFF2-40B4-BE49-F238E27FC236}">
                <a16:creationId xmlns:a16="http://schemas.microsoft.com/office/drawing/2014/main" id="{E1E13D0C-4357-434F-936D-59222A1E356C}"/>
              </a:ext>
            </a:extLst>
          </p:cNvPr>
          <p:cNvSpPr/>
          <p:nvPr/>
        </p:nvSpPr>
        <p:spPr>
          <a:xfrm>
            <a:off x="2743200" y="3914223"/>
            <a:ext cx="9144000" cy="1157486"/>
          </a:xfrm>
          <a:prstGeom prst="bevel">
            <a:avLst/>
          </a:prstGeom>
          <a:solidFill>
            <a:srgbClr val="79BE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AU" dirty="0">
                <a:solidFill>
                  <a:srgbClr val="FFFFFF"/>
                </a:solidFill>
              </a:rPr>
              <a:t>Spring Data Repository - Reference</a:t>
            </a: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US" b="1" dirty="0">
                <a:solidFill>
                  <a:srgbClr val="FFFFFF"/>
                </a:solidFill>
              </a:rPr>
            </a:br>
            <a:br>
              <a:rPr lang="en-AU" b="1" dirty="0">
                <a:solidFill>
                  <a:srgbClr val="FFFFFF"/>
                </a:solidFill>
              </a:rPr>
            </a:br>
            <a:endParaRPr lang="en-US" dirty="0">
              <a:solidFill>
                <a:srgbClr val="FFFFFF"/>
              </a:solidFill>
            </a:endParaRPr>
          </a:p>
        </p:txBody>
      </p:sp>
      <p:sp>
        <p:nvSpPr>
          <p:cNvPr id="8" name="TextBox 7">
            <a:extLst>
              <a:ext uri="{FF2B5EF4-FFF2-40B4-BE49-F238E27FC236}">
                <a16:creationId xmlns:a16="http://schemas.microsoft.com/office/drawing/2014/main" id="{80D9DF72-5E81-47A1-A636-BBEC1D261294}"/>
              </a:ext>
            </a:extLst>
          </p:cNvPr>
          <p:cNvSpPr txBox="1"/>
          <p:nvPr/>
        </p:nvSpPr>
        <p:spPr>
          <a:xfrm>
            <a:off x="3749040" y="4127386"/>
            <a:ext cx="9568543" cy="1394460"/>
          </a:xfrm>
          <a:prstGeom prst="rect">
            <a:avLst/>
          </a:prstGeom>
        </p:spPr>
        <p:txBody>
          <a:bodyPr wrap="square" lIns="91440" tIns="45720" rIns="91440" bIns="45720" rtlCol="0">
            <a:noAutofit/>
          </a:bodyPr>
          <a:lstStyle/>
          <a:p>
            <a:r>
              <a:rPr lang="en-AU" sz="1800" dirty="0">
                <a:solidFill>
                  <a:schemeClr val="bg1"/>
                </a:solidFill>
                <a:hlinkClick r:id="rId3">
                  <a:extLst>
                    <a:ext uri="{A12FA001-AC4F-418D-AE19-62706E023703}">
                      <ahyp:hlinkClr xmlns:ahyp="http://schemas.microsoft.com/office/drawing/2018/hyperlinkcolor" val="tx"/>
                    </a:ext>
                  </a:extLst>
                </a:hlinkClick>
              </a:rPr>
              <a:t>https://docs.spring.io/spring-data/jpa/docs/1.6.0.RELEASE/reference/html/jpa.repositories.html</a:t>
            </a:r>
            <a:endParaRPr lang="en-AU" sz="1800" dirty="0">
              <a:solidFill>
                <a:schemeClr val="bg1"/>
              </a:solidFill>
            </a:endParaRPr>
          </a:p>
        </p:txBody>
      </p:sp>
    </p:spTree>
    <p:extLst>
      <p:ext uri="{BB962C8B-B14F-4D97-AF65-F5344CB8AC3E}">
        <p14:creationId xmlns:p14="http://schemas.microsoft.com/office/powerpoint/2010/main" val="18848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p:txBody>
          <a:bodyPr/>
          <a:lstStyle/>
          <a:p>
            <a:r>
              <a:rPr lang="en-US" dirty="0"/>
              <a:t>Spring Boot</a:t>
            </a:r>
          </a:p>
          <a:p>
            <a:endParaRPr lang="en-US" dirty="0"/>
          </a:p>
        </p:txBody>
      </p:sp>
      <p:sp>
        <p:nvSpPr>
          <p:cNvPr id="3" name="Text Placeholder 2">
            <a:extLst>
              <a:ext uri="{FF2B5EF4-FFF2-40B4-BE49-F238E27FC236}">
                <a16:creationId xmlns:a16="http://schemas.microsoft.com/office/drawing/2014/main" id="{6C8E5E2B-A957-41EF-B7C9-4720C53C6120}"/>
              </a:ext>
            </a:extLst>
          </p:cNvPr>
          <p:cNvSpPr>
            <a:spLocks noGrp="1"/>
          </p:cNvSpPr>
          <p:nvPr>
            <p:ph type="body" sz="quarter" idx="14"/>
          </p:nvPr>
        </p:nvSpPr>
        <p:spPr/>
        <p:txBody>
          <a:bodyPr/>
          <a:lstStyle/>
          <a:p>
            <a:endParaRPr lang="en-US" dirty="0"/>
          </a:p>
        </p:txBody>
      </p:sp>
      <p:graphicFrame>
        <p:nvGraphicFramePr>
          <p:cNvPr id="6" name="Content Placeholder 5">
            <a:extLst>
              <a:ext uri="{FF2B5EF4-FFF2-40B4-BE49-F238E27FC236}">
                <a16:creationId xmlns:a16="http://schemas.microsoft.com/office/drawing/2014/main" id="{48118A70-714F-43BA-8E7A-AB94A7A11594}"/>
              </a:ext>
            </a:extLst>
          </p:cNvPr>
          <p:cNvGraphicFramePr>
            <a:graphicFrameLocks noGrp="1"/>
          </p:cNvGraphicFramePr>
          <p:nvPr>
            <p:ph idx="1"/>
            <p:extLst>
              <p:ext uri="{D42A27DB-BD31-4B8C-83A1-F6EECF244321}">
                <p14:modId xmlns:p14="http://schemas.microsoft.com/office/powerpoint/2010/main" val="4233930408"/>
              </p:ext>
            </p:extLst>
          </p:nvPr>
        </p:nvGraphicFramePr>
        <p:xfrm>
          <a:off x="7021121" y="2325189"/>
          <a:ext cx="7362250" cy="5155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p:txBody>
          <a:bodyPr/>
          <a:lstStyle/>
          <a:p>
            <a:r>
              <a:rPr lang="en-US" dirty="0"/>
              <a:t>Spring Boot - Introduction</a:t>
            </a:r>
          </a:p>
        </p:txBody>
      </p:sp>
      <p:sp>
        <p:nvSpPr>
          <p:cNvPr id="7" name="TextBox 6">
            <a:extLst>
              <a:ext uri="{FF2B5EF4-FFF2-40B4-BE49-F238E27FC236}">
                <a16:creationId xmlns:a16="http://schemas.microsoft.com/office/drawing/2014/main" id="{34EEC5FB-8B7A-43EC-809F-4223AA182BD1}"/>
              </a:ext>
            </a:extLst>
          </p:cNvPr>
          <p:cNvSpPr txBox="1"/>
          <p:nvPr/>
        </p:nvSpPr>
        <p:spPr>
          <a:xfrm>
            <a:off x="479367" y="2331720"/>
            <a:ext cx="5829993" cy="3520440"/>
          </a:xfrm>
          <a:prstGeom prst="rect">
            <a:avLst/>
          </a:prstGeom>
        </p:spPr>
        <p:txBody>
          <a:bodyPr wrap="square" lIns="91440" tIns="45720" rIns="91440" bIns="45720" rtlCol="0">
            <a:noAutofit/>
          </a:bodyPr>
          <a:lstStyle/>
          <a:p>
            <a:pPr>
              <a:lnSpc>
                <a:spcPct val="105000"/>
              </a:lnSpc>
              <a:spcBef>
                <a:spcPts val="1000"/>
              </a:spcBef>
            </a:pPr>
            <a:r>
              <a:rPr lang="en-US" sz="2000" dirty="0">
                <a:latin typeface="IBM Plex Sans" panose="020B0503050203000203" pitchFamily="34" charset="0"/>
              </a:rPr>
              <a:t>Spring Boot makes it easy to create stand-alone, production-grade, Spring-based applications that you can ‘just run’. </a:t>
            </a:r>
          </a:p>
          <a:p>
            <a:pPr>
              <a:lnSpc>
                <a:spcPct val="105000"/>
              </a:lnSpc>
              <a:spcBef>
                <a:spcPts val="1000"/>
              </a:spcBef>
            </a:pPr>
            <a:r>
              <a:rPr lang="en-US" sz="2000" dirty="0">
                <a:latin typeface="IBM Plex Sans" panose="020B0503050203000203" pitchFamily="34" charset="0"/>
              </a:rPr>
              <a:t>An opinionated view of the Spring platform and third-party libraries enable you to get started with minimum fuss.</a:t>
            </a:r>
          </a:p>
          <a:p>
            <a:pPr>
              <a:lnSpc>
                <a:spcPct val="105000"/>
              </a:lnSpc>
              <a:spcBef>
                <a:spcPts val="1000"/>
              </a:spcBef>
            </a:pPr>
            <a:r>
              <a:rPr lang="en-US" sz="2000" dirty="0">
                <a:latin typeface="IBM Plex Sans" panose="020B0503050203000203" pitchFamily="34" charset="0"/>
              </a:rPr>
              <a:t>Most Spring Boot applications need very little Spring configuration.</a:t>
            </a:r>
          </a:p>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pic>
        <p:nvPicPr>
          <p:cNvPr id="10" name="Graphic 9" descr="Bullseye">
            <a:extLst>
              <a:ext uri="{FF2B5EF4-FFF2-40B4-BE49-F238E27FC236}">
                <a16:creationId xmlns:a16="http://schemas.microsoft.com/office/drawing/2014/main" id="{6AE24AC8-BA99-42E9-B55F-289EAD2588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45046" y="3749040"/>
            <a:ext cx="914400" cy="914400"/>
          </a:xfrm>
          <a:prstGeom prst="rect">
            <a:avLst/>
          </a:prstGeom>
        </p:spPr>
      </p:pic>
    </p:spTree>
    <p:extLst>
      <p:ext uri="{BB962C8B-B14F-4D97-AF65-F5344CB8AC3E}">
        <p14:creationId xmlns:p14="http://schemas.microsoft.com/office/powerpoint/2010/main" val="2553195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639967"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Boot</a:t>
            </a:r>
          </a:p>
          <a:p>
            <a:endParaRPr lang="en-US" dirty="0"/>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1097280" rtl="0" eaLnBrk="1" fontAlgn="auto" latinLnBrk="0" hangingPunct="1">
              <a:lnSpc>
                <a:spcPct val="105000"/>
              </a:lnSpc>
              <a:spcBef>
                <a:spcPts val="600"/>
              </a:spcBef>
              <a:spcAft>
                <a:spcPts val="0"/>
              </a:spcAft>
              <a:buClrTx/>
              <a:buSzTx/>
              <a:buFontTx/>
              <a:buNone/>
              <a:tabLst/>
              <a:defRPr/>
            </a:pPr>
            <a:endParaRPr lang="en-US" b="1" dirty="0">
              <a:solidFill>
                <a:srgbClr val="000000"/>
              </a:solidFill>
            </a:endParaRPr>
          </a:p>
          <a:p>
            <a:r>
              <a:rPr lang="en-US" dirty="0"/>
              <a:t>In this course, you learned about:</a:t>
            </a:r>
          </a:p>
          <a:p>
            <a:pPr marL="342900" indent="-342900">
              <a:buFont typeface="Arial" panose="020B0604020202020204" pitchFamily="34" charset="0"/>
              <a:buChar char="•"/>
            </a:pPr>
            <a:r>
              <a:rPr lang="en-US" dirty="0"/>
              <a:t>The best practices and recommendations for using Spring Boot</a:t>
            </a:r>
          </a:p>
          <a:p>
            <a:pPr marL="342900" indent="-342900">
              <a:buFont typeface="Arial" panose="020B0604020202020204" pitchFamily="34" charset="0"/>
              <a:buChar char="•"/>
            </a:pPr>
            <a:r>
              <a:rPr lang="en-US" dirty="0"/>
              <a:t>REST and its guiding principles to be followed for a RESTful interface</a:t>
            </a:r>
          </a:p>
          <a:p>
            <a:pPr marL="342900" indent="-342900">
              <a:buFont typeface="Arial" panose="020B0604020202020204" pitchFamily="34" charset="0"/>
              <a:buChar char="•"/>
            </a:pPr>
            <a:r>
              <a:rPr lang="en-US" dirty="0"/>
              <a:t>Spring MVC framework and its features</a:t>
            </a:r>
          </a:p>
          <a:p>
            <a:pPr marL="342900" indent="-342900">
              <a:buFont typeface="Arial" panose="020B0604020202020204" pitchFamily="34" charset="0"/>
              <a:buChar char="•"/>
            </a:pPr>
            <a:r>
              <a:rPr lang="en-US" dirty="0"/>
              <a:t>The core concepts of Spring Data Repository</a:t>
            </a:r>
          </a:p>
          <a:p>
            <a:pPr marL="0" marR="0" lvl="0" indent="0" algn="l" defTabSz="1097280" rtl="0" eaLnBrk="1" fontAlgn="auto" latinLnBrk="0" hangingPunct="1">
              <a:lnSpc>
                <a:spcPct val="105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IBM Plex Sans" charset="0"/>
            </a:endParaRPr>
          </a:p>
        </p:txBody>
      </p:sp>
    </p:spTree>
    <p:extLst>
      <p:ext uri="{BB962C8B-B14F-4D97-AF65-F5344CB8AC3E}">
        <p14:creationId xmlns:p14="http://schemas.microsoft.com/office/powerpoint/2010/main" val="3155714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65FE12-0F31-4C1A-B9E1-354869DDC3FF}"/>
              </a:ext>
            </a:extLst>
          </p:cNvPr>
          <p:cNvPicPr>
            <a:picLocks noChangeAspect="1"/>
          </p:cNvPicPr>
          <p:nvPr/>
        </p:nvPicPr>
        <p:blipFill>
          <a:blip r:embed="rId2"/>
          <a:stretch>
            <a:fillRect/>
          </a:stretch>
        </p:blipFill>
        <p:spPr>
          <a:xfrm>
            <a:off x="4806593" y="2606985"/>
            <a:ext cx="5017214" cy="3015630"/>
          </a:xfrm>
          <a:prstGeom prst="rect">
            <a:avLst/>
          </a:prstGeom>
        </p:spPr>
      </p:pic>
    </p:spTree>
    <p:extLst>
      <p:ext uri="{BB962C8B-B14F-4D97-AF65-F5344CB8AC3E}">
        <p14:creationId xmlns:p14="http://schemas.microsoft.com/office/powerpoint/2010/main" val="1550929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78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a:xfrm>
            <a:off x="457200" y="265176"/>
            <a:ext cx="6583680" cy="274320"/>
          </a:xfrm>
        </p:spPr>
        <p:txBody>
          <a:bodyPr/>
          <a:lstStyle/>
          <a:p>
            <a:r>
              <a:rPr lang="en-US" dirty="0"/>
              <a:t>Spring Boot</a:t>
            </a:r>
          </a:p>
          <a:p>
            <a:endParaRPr lang="en-US"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a:xfrm>
            <a:off x="457200" y="685800"/>
            <a:ext cx="13716000" cy="1143000"/>
          </a:xfrm>
        </p:spPr>
        <p:txBody>
          <a:bodyPr/>
          <a:lstStyle/>
          <a:p>
            <a:r>
              <a:rPr lang="en-US"/>
              <a:t>Spring Boot Basics</a:t>
            </a:r>
            <a:endParaRPr lang="en-US" dirty="0"/>
          </a:p>
        </p:txBody>
      </p:sp>
      <p:sp>
        <p:nvSpPr>
          <p:cNvPr id="7" name="TextBox 6">
            <a:extLst>
              <a:ext uri="{FF2B5EF4-FFF2-40B4-BE49-F238E27FC236}">
                <a16:creationId xmlns:a16="http://schemas.microsoft.com/office/drawing/2014/main" id="{34EEC5FB-8B7A-43EC-809F-4223AA182BD1}"/>
              </a:ext>
            </a:extLst>
          </p:cNvPr>
          <p:cNvSpPr txBox="1"/>
          <p:nvPr/>
        </p:nvSpPr>
        <p:spPr>
          <a:xfrm>
            <a:off x="479367" y="2331720"/>
            <a:ext cx="13876713" cy="5632704"/>
          </a:xfrm>
          <a:prstGeom prst="rect">
            <a:avLst/>
          </a:prstGeom>
        </p:spPr>
        <p:txBody>
          <a:bodyPr wrap="square" lIns="91440" tIns="45720" rIns="91440" bIns="45720" rtlCol="0">
            <a:noAutofit/>
          </a:bodyPr>
          <a:lstStyle/>
          <a:p>
            <a:pPr lvl="0" defTabSz="914400">
              <a:defRPr/>
            </a:pPr>
            <a:r>
              <a:rPr lang="en-US" sz="2000" b="1" dirty="0">
                <a:latin typeface="IBM Plex Sans" panose="020B0503050203000203" pitchFamily="34" charset="0"/>
              </a:rPr>
              <a:t>How you should use Spring Boot – Best practices and recommendations</a:t>
            </a:r>
          </a:p>
          <a:p>
            <a:pPr lvl="0" defTabSz="914400">
              <a:defRPr/>
            </a:pPr>
            <a:endParaRPr lang="en-US" sz="2000" dirty="0">
              <a:latin typeface="IBM Plex Sans" panose="020B0503050203000203" pitchFamily="34" charset="0"/>
            </a:endParaRPr>
          </a:p>
          <a:p>
            <a:pPr lvl="0" defTabSz="914400">
              <a:defRPr/>
            </a:pPr>
            <a:endParaRPr lang="en-US" sz="800" dirty="0">
              <a:latin typeface="IBM Plex Sans" panose="020B0503050203000203" pitchFamily="34" charset="0"/>
            </a:endParaRPr>
          </a:p>
          <a:p>
            <a:pPr lvl="0" defTabSz="914400">
              <a:defRPr/>
            </a:pPr>
            <a:r>
              <a:rPr lang="en-US" sz="2000" dirty="0">
                <a:latin typeface="IBM Plex Sans" panose="020B0503050203000203" pitchFamily="34" charset="0"/>
              </a:rPr>
              <a:t>Although it is simple to use Spring Boot (it is just another library that you can use), there are a few best practices and recommendations that, when followed, make your development process a little easier.</a:t>
            </a:r>
          </a:p>
          <a:p>
            <a:pPr lvl="0" defTabSz="914400">
              <a:defRPr/>
            </a:pPr>
            <a:endParaRPr lang="en-US" sz="2000" dirty="0">
              <a:latin typeface="IBM Plex Sans" panose="020B0503050203000203" pitchFamily="34" charset="0"/>
            </a:endParaRPr>
          </a:p>
          <a:p>
            <a:pPr defTabSz="914400">
              <a:defRPr/>
            </a:pPr>
            <a:r>
              <a:rPr lang="en-US" sz="2000" dirty="0">
                <a:latin typeface="IBM Plex Sans" panose="020B0503050203000203" pitchFamily="34" charset="0"/>
              </a:rPr>
              <a:t>Let us check the best practices and recommendations for the following </a:t>
            </a:r>
            <a:br>
              <a:rPr lang="en-US" sz="2000" dirty="0">
                <a:latin typeface="IBM Plex Sans" panose="020B0503050203000203" pitchFamily="34" charset="0"/>
              </a:rPr>
            </a:br>
            <a:r>
              <a:rPr lang="en-US" sz="2000" dirty="0">
                <a:latin typeface="IBM Plex Sans" panose="020B0503050203000203" pitchFamily="34" charset="0"/>
              </a:rPr>
              <a:t>topics related to Spring Boots:</a:t>
            </a:r>
          </a:p>
          <a:p>
            <a:pPr defTabSz="914400">
              <a:defRPr/>
            </a:pPr>
            <a:endParaRPr lang="en-US" sz="2000" dirty="0">
              <a:latin typeface="IBM Plex Sans" panose="020B0503050203000203" pitchFamily="34" charset="0"/>
            </a:endParaRPr>
          </a:p>
          <a:p>
            <a:pPr marL="342900" indent="-342900" defTabSz="914400">
              <a:buFont typeface="Arial" panose="020B0604020202020204" pitchFamily="34" charset="0"/>
              <a:buChar char="•"/>
              <a:defRPr/>
            </a:pPr>
            <a:r>
              <a:rPr lang="en-US" sz="2000" dirty="0">
                <a:latin typeface="IBM Plex Sans" panose="020B0503050203000203" pitchFamily="34" charset="0"/>
              </a:rPr>
              <a:t>Choosing build systems</a:t>
            </a:r>
          </a:p>
          <a:p>
            <a:pPr marL="342900" indent="-342900" defTabSz="914400">
              <a:buFont typeface="Arial" panose="020B0604020202020204" pitchFamily="34" charset="0"/>
              <a:buChar char="•"/>
              <a:defRPr/>
            </a:pPr>
            <a:r>
              <a:rPr lang="en-US" sz="2000" dirty="0">
                <a:latin typeface="IBM Plex Sans" panose="020B0503050203000203" pitchFamily="34" charset="0"/>
              </a:rPr>
              <a:t>Locating main application class</a:t>
            </a:r>
          </a:p>
          <a:p>
            <a:pPr marL="342900" indent="-342900" defTabSz="914400">
              <a:buFont typeface="Arial" panose="020B0604020202020204" pitchFamily="34" charset="0"/>
              <a:buChar char="•"/>
              <a:defRPr/>
            </a:pPr>
            <a:r>
              <a:rPr lang="en-US" sz="2000" dirty="0">
                <a:latin typeface="IBM Plex Sans" panose="020B0503050203000203" pitchFamily="34" charset="0"/>
              </a:rPr>
              <a:t>Defining configuration classes</a:t>
            </a:r>
          </a:p>
          <a:p>
            <a:pPr marL="342900" indent="-342900" defTabSz="914400">
              <a:buFont typeface="Arial" panose="020B0604020202020204" pitchFamily="34" charset="0"/>
              <a:buChar char="•"/>
              <a:defRPr/>
            </a:pPr>
            <a:r>
              <a:rPr lang="en-US" sz="2000" dirty="0">
                <a:latin typeface="IBM Plex Sans" panose="020B0503050203000203" pitchFamily="34" charset="0"/>
              </a:rPr>
              <a:t>Using auto configuration</a:t>
            </a:r>
          </a:p>
          <a:p>
            <a:pPr marL="342900" lvl="0" indent="-342900" defTabSz="914400">
              <a:buFont typeface="Arial" panose="020B0604020202020204" pitchFamily="34" charset="0"/>
              <a:buChar char="•"/>
              <a:defRPr/>
            </a:pPr>
            <a:r>
              <a:rPr lang="en-US" sz="2000" dirty="0">
                <a:latin typeface="IBM Plex Sans" panose="020B0503050203000203" pitchFamily="34" charset="0"/>
              </a:rPr>
              <a:t>Defining Spring beans and dependency injection</a:t>
            </a:r>
          </a:p>
          <a:p>
            <a:pPr marL="342900" lvl="0" indent="-342900" defTabSz="914400">
              <a:buFont typeface="Arial" panose="020B0604020202020204" pitchFamily="34" charset="0"/>
              <a:buChar char="•"/>
              <a:defRPr/>
            </a:pPr>
            <a:r>
              <a:rPr lang="en-US" sz="2000" dirty="0">
                <a:latin typeface="IBM Plex Sans" panose="020B0503050203000203" pitchFamily="34" charset="0"/>
              </a:rPr>
              <a:t>Using the @SpringBootApplication annotation</a:t>
            </a:r>
          </a:p>
          <a:p>
            <a:pPr marL="342900" lvl="0" indent="-342900" defTabSz="914400">
              <a:buFont typeface="Arial" panose="020B0604020202020204" pitchFamily="34" charset="0"/>
              <a:buChar char="•"/>
              <a:defRPr/>
            </a:pPr>
            <a:r>
              <a:rPr lang="en-US" sz="2000" dirty="0">
                <a:latin typeface="IBM Plex Sans" panose="020B0503050203000203" pitchFamily="34" charset="0"/>
              </a:rPr>
              <a:t>Running your application</a:t>
            </a:r>
          </a:p>
          <a:p>
            <a:pPr marL="342900" lvl="0" indent="-342900" defTabSz="914400">
              <a:buFont typeface="Arial" panose="020B0604020202020204" pitchFamily="34" charset="0"/>
              <a:buChar char="•"/>
              <a:defRPr/>
            </a:pPr>
            <a:r>
              <a:rPr lang="en-AU" sz="2000" dirty="0">
                <a:latin typeface="IBM Plex Sans" panose="020B0503050203000203" pitchFamily="34" charset="0"/>
              </a:rPr>
              <a:t>Using developer tools</a:t>
            </a:r>
          </a:p>
        </p:txBody>
      </p:sp>
      <p:sp>
        <p:nvSpPr>
          <p:cNvPr id="6" name="Minus Sign 5">
            <a:extLst>
              <a:ext uri="{FF2B5EF4-FFF2-40B4-BE49-F238E27FC236}">
                <a16:creationId xmlns:a16="http://schemas.microsoft.com/office/drawing/2014/main" id="{6516CAA7-645E-4B4A-9407-EF966FA0697C}"/>
              </a:ext>
            </a:extLst>
          </p:cNvPr>
          <p:cNvSpPr/>
          <p:nvPr/>
        </p:nvSpPr>
        <p:spPr>
          <a:xfrm>
            <a:off x="-1097280" y="2706416"/>
            <a:ext cx="12348376" cy="209062"/>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pic>
        <p:nvPicPr>
          <p:cNvPr id="8" name="Graphic 7" descr="Lightbulb and gear">
            <a:extLst>
              <a:ext uri="{FF2B5EF4-FFF2-40B4-BE49-F238E27FC236}">
                <a16:creationId xmlns:a16="http://schemas.microsoft.com/office/drawing/2014/main" id="{4A8E42C1-7534-41CE-AE6C-42486F58FA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8360" y="3786468"/>
            <a:ext cx="3657600" cy="3657600"/>
          </a:xfrm>
          <a:prstGeom prst="rect">
            <a:avLst/>
          </a:prstGeom>
        </p:spPr>
      </p:pic>
    </p:spTree>
    <p:extLst>
      <p:ext uri="{BB962C8B-B14F-4D97-AF65-F5344CB8AC3E}">
        <p14:creationId xmlns:p14="http://schemas.microsoft.com/office/powerpoint/2010/main" val="290260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5A5F4E45-6726-4681-8570-E0A2478AC1E7}"/>
              </a:ext>
            </a:extLst>
          </p:cNvPr>
          <p:cNvSpPr/>
          <p:nvPr/>
        </p:nvSpPr>
        <p:spPr>
          <a:xfrm>
            <a:off x="3578860" y="5505122"/>
            <a:ext cx="2697480" cy="2038678"/>
          </a:xfrm>
          <a:prstGeom prst="rect">
            <a:avLst/>
          </a:prstGeom>
          <a:solidFill>
            <a:srgbClr val="0F6D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Spring Boot Basics - Choosing build systems</a:t>
            </a:r>
            <a:br>
              <a:rPr lang="en-US" dirty="0"/>
            </a:br>
            <a:endParaRPr lang="en-US" dirty="0"/>
          </a:p>
        </p:txBody>
      </p:sp>
      <p:sp>
        <p:nvSpPr>
          <p:cNvPr id="24" name="Rectangle 23">
            <a:extLst>
              <a:ext uri="{FF2B5EF4-FFF2-40B4-BE49-F238E27FC236}">
                <a16:creationId xmlns:a16="http://schemas.microsoft.com/office/drawing/2014/main" id="{712E5DAE-972C-4F2E-AFBB-3514475104FA}"/>
              </a:ext>
            </a:extLst>
          </p:cNvPr>
          <p:cNvSpPr/>
          <p:nvPr/>
        </p:nvSpPr>
        <p:spPr>
          <a:xfrm>
            <a:off x="449778" y="2852132"/>
            <a:ext cx="2697480" cy="4691668"/>
          </a:xfrm>
          <a:prstGeom prst="rect">
            <a:avLst/>
          </a:prstGeom>
          <a:solidFill>
            <a:srgbClr val="418C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5" name="Flowchart: Connector 24">
            <a:extLst>
              <a:ext uri="{FF2B5EF4-FFF2-40B4-BE49-F238E27FC236}">
                <a16:creationId xmlns:a16="http://schemas.microsoft.com/office/drawing/2014/main" id="{48477730-A24B-488D-917D-D1DC7DE5F793}"/>
              </a:ext>
            </a:extLst>
          </p:cNvPr>
          <p:cNvSpPr/>
          <p:nvPr/>
        </p:nvSpPr>
        <p:spPr>
          <a:xfrm>
            <a:off x="1003102" y="2144124"/>
            <a:ext cx="1463040" cy="1234440"/>
          </a:xfrm>
          <a:prstGeom prst="flowChartConnector">
            <a:avLst/>
          </a:prstGeom>
          <a:solidFill>
            <a:srgbClr val="97C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800" dirty="0">
              <a:latin typeface="IBM Plex Sans" panose="020B0503050000000000" pitchFamily="34" charset="0"/>
            </a:endParaRPr>
          </a:p>
          <a:p>
            <a:pPr algn="ctr"/>
            <a:r>
              <a:rPr lang="en-US" sz="1600" dirty="0">
                <a:latin typeface="IBM Plex Sans" panose="020B0503050000000000" pitchFamily="34" charset="0"/>
              </a:rPr>
              <a:t>Build System</a:t>
            </a:r>
            <a:endParaRPr lang="en-IN" sz="1600" dirty="0">
              <a:latin typeface="IBM Plex Sans" panose="020B0503050000000000" pitchFamily="34" charset="0"/>
            </a:endParaRPr>
          </a:p>
        </p:txBody>
      </p:sp>
      <p:sp>
        <p:nvSpPr>
          <p:cNvPr id="31" name="TextBox 30">
            <a:extLst>
              <a:ext uri="{FF2B5EF4-FFF2-40B4-BE49-F238E27FC236}">
                <a16:creationId xmlns:a16="http://schemas.microsoft.com/office/drawing/2014/main" id="{0B47B38F-3228-4E2E-8C0B-2E61F36C842C}"/>
              </a:ext>
            </a:extLst>
          </p:cNvPr>
          <p:cNvSpPr txBox="1"/>
          <p:nvPr/>
        </p:nvSpPr>
        <p:spPr>
          <a:xfrm>
            <a:off x="677827" y="3693888"/>
            <a:ext cx="2357670" cy="3438432"/>
          </a:xfrm>
          <a:prstGeom prst="rect">
            <a:avLst/>
          </a:prstGeom>
        </p:spPr>
        <p:txBody>
          <a:bodyPr wrap="square" lIns="91440" tIns="45720" rIns="91440" bIns="45720" rtlCol="0">
            <a:noAutofit/>
          </a:bodyPr>
          <a:lstStyle/>
          <a:p>
            <a:pPr>
              <a:lnSpc>
                <a:spcPct val="105000"/>
              </a:lnSpc>
              <a:spcBef>
                <a:spcPts val="1000"/>
              </a:spcBef>
            </a:pPr>
            <a:r>
              <a:rPr lang="en-US" sz="1800" dirty="0">
                <a:solidFill>
                  <a:schemeClr val="bg2"/>
                </a:solidFill>
              </a:rPr>
              <a:t>It is strongly recommended that you choose a build system that supports  dependency management and that can consume artifacts published to the “Maven Central” repository. </a:t>
            </a:r>
          </a:p>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32" name="Rectangle 31">
            <a:extLst>
              <a:ext uri="{FF2B5EF4-FFF2-40B4-BE49-F238E27FC236}">
                <a16:creationId xmlns:a16="http://schemas.microsoft.com/office/drawing/2014/main" id="{F3BA7141-67AA-4679-A513-F4BB5E53EF96}"/>
              </a:ext>
            </a:extLst>
          </p:cNvPr>
          <p:cNvSpPr/>
          <p:nvPr/>
        </p:nvSpPr>
        <p:spPr>
          <a:xfrm>
            <a:off x="3592474" y="2852132"/>
            <a:ext cx="2697480" cy="2559374"/>
          </a:xfrm>
          <a:prstGeom prst="rect">
            <a:avLst/>
          </a:prstGeom>
          <a:noFill/>
          <a:ln>
            <a:solidFill>
              <a:srgbClr val="59AFE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33" name="Flowchart: Connector 32">
            <a:extLst>
              <a:ext uri="{FF2B5EF4-FFF2-40B4-BE49-F238E27FC236}">
                <a16:creationId xmlns:a16="http://schemas.microsoft.com/office/drawing/2014/main" id="{59227F08-2CBB-4B42-B6B8-85701C509A28}"/>
              </a:ext>
            </a:extLst>
          </p:cNvPr>
          <p:cNvSpPr/>
          <p:nvPr/>
        </p:nvSpPr>
        <p:spPr>
          <a:xfrm>
            <a:off x="4145798" y="2144124"/>
            <a:ext cx="1463040" cy="1234440"/>
          </a:xfrm>
          <a:prstGeom prst="flowChartConnector">
            <a:avLst/>
          </a:prstGeom>
          <a:solidFill>
            <a:srgbClr val="97C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500" dirty="0">
                <a:latin typeface="IBM Plex Sans" panose="020B0503050000000000" pitchFamily="34" charset="0"/>
              </a:rPr>
              <a:t>Preferred</a:t>
            </a:r>
          </a:p>
          <a:p>
            <a:pPr algn="ctr"/>
            <a:r>
              <a:rPr lang="en-US" sz="1500" dirty="0">
                <a:latin typeface="IBM Plex Sans" panose="020B0503050000000000" pitchFamily="34" charset="0"/>
              </a:rPr>
              <a:t>Build Systems</a:t>
            </a:r>
            <a:endParaRPr lang="en-IN" sz="1500" dirty="0">
              <a:latin typeface="IBM Plex Sans" panose="020B0503050000000000" pitchFamily="34" charset="0"/>
            </a:endParaRPr>
          </a:p>
        </p:txBody>
      </p:sp>
      <p:sp>
        <p:nvSpPr>
          <p:cNvPr id="34" name="TextBox 33">
            <a:extLst>
              <a:ext uri="{FF2B5EF4-FFF2-40B4-BE49-F238E27FC236}">
                <a16:creationId xmlns:a16="http://schemas.microsoft.com/office/drawing/2014/main" id="{69AF8225-993A-498F-8A31-92A1CB9FA517}"/>
              </a:ext>
            </a:extLst>
          </p:cNvPr>
          <p:cNvSpPr txBox="1"/>
          <p:nvPr/>
        </p:nvSpPr>
        <p:spPr>
          <a:xfrm>
            <a:off x="4618158" y="4211174"/>
            <a:ext cx="762183" cy="360826"/>
          </a:xfrm>
          <a:prstGeom prst="rect">
            <a:avLst/>
          </a:prstGeom>
        </p:spPr>
        <p:txBody>
          <a:bodyPr wrap="square" lIns="91440" tIns="45720" rIns="91440" bIns="45720" rtlCol="0">
            <a:noAutofit/>
          </a:bodyPr>
          <a:lstStyle/>
          <a:p>
            <a:r>
              <a:rPr lang="en-US" sz="1600" dirty="0"/>
              <a:t>Or</a:t>
            </a:r>
          </a:p>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pic>
        <p:nvPicPr>
          <p:cNvPr id="15" name="Graphic 14" descr="Paperclip">
            <a:extLst>
              <a:ext uri="{FF2B5EF4-FFF2-40B4-BE49-F238E27FC236}">
                <a16:creationId xmlns:a16="http://schemas.microsoft.com/office/drawing/2014/main" id="{F4D3CF3F-7472-4C7B-BC24-DF534E5135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2713" y="5613108"/>
            <a:ext cx="613085" cy="613085"/>
          </a:xfrm>
          <a:prstGeom prst="rect">
            <a:avLst/>
          </a:prstGeom>
        </p:spPr>
      </p:pic>
      <p:sp>
        <p:nvSpPr>
          <p:cNvPr id="17" name="TextBox 16">
            <a:extLst>
              <a:ext uri="{FF2B5EF4-FFF2-40B4-BE49-F238E27FC236}">
                <a16:creationId xmlns:a16="http://schemas.microsoft.com/office/drawing/2014/main" id="{4371E19B-70BA-45B4-8A57-38B6420A5305}"/>
              </a:ext>
            </a:extLst>
          </p:cNvPr>
          <p:cNvSpPr txBox="1"/>
          <p:nvPr/>
        </p:nvSpPr>
        <p:spPr>
          <a:xfrm>
            <a:off x="4000835" y="5615285"/>
            <a:ext cx="2289119" cy="1974235"/>
          </a:xfrm>
          <a:prstGeom prst="rect">
            <a:avLst/>
          </a:prstGeom>
        </p:spPr>
        <p:txBody>
          <a:bodyPr wrap="square" lIns="91440" tIns="45720" rIns="91440" bIns="45720" rtlCol="0">
            <a:noAutofit/>
          </a:bodyPr>
          <a:lstStyle/>
          <a:p>
            <a:pPr>
              <a:lnSpc>
                <a:spcPct val="105000"/>
              </a:lnSpc>
              <a:spcBef>
                <a:spcPts val="1000"/>
              </a:spcBef>
            </a:pPr>
            <a:r>
              <a:rPr lang="en-US" sz="1600" b="1" dirty="0">
                <a:solidFill>
                  <a:schemeClr val="bg2"/>
                </a:solidFill>
              </a:rPr>
              <a:t>Note: </a:t>
            </a:r>
            <a:r>
              <a:rPr lang="en-US" sz="1600" dirty="0">
                <a:solidFill>
                  <a:schemeClr val="bg2"/>
                </a:solidFill>
              </a:rPr>
              <a:t>It is possible to get Spring Boot to work with other build systems (Ant, for example), but they are not particularly well supported.</a:t>
            </a:r>
          </a:p>
        </p:txBody>
      </p:sp>
      <p:sp>
        <p:nvSpPr>
          <p:cNvPr id="42" name="TextBox 41">
            <a:extLst>
              <a:ext uri="{FF2B5EF4-FFF2-40B4-BE49-F238E27FC236}">
                <a16:creationId xmlns:a16="http://schemas.microsoft.com/office/drawing/2014/main" id="{A86C2757-B590-4E32-9AD8-156EAF846647}"/>
              </a:ext>
            </a:extLst>
          </p:cNvPr>
          <p:cNvSpPr txBox="1"/>
          <p:nvPr/>
        </p:nvSpPr>
        <p:spPr>
          <a:xfrm>
            <a:off x="7018643" y="2194560"/>
            <a:ext cx="7161980" cy="2590384"/>
          </a:xfrm>
          <a:prstGeom prst="rect">
            <a:avLst/>
          </a:prstGeom>
        </p:spPr>
        <p:txBody>
          <a:bodyPr wrap="square" lIns="91440" tIns="45720" rIns="91440" bIns="45720" rtlCol="0">
            <a:noAutofit/>
          </a:bodyPr>
          <a:lstStyle/>
          <a:p>
            <a:pPr>
              <a:lnSpc>
                <a:spcPct val="105000"/>
              </a:lnSpc>
              <a:spcBef>
                <a:spcPts val="1000"/>
              </a:spcBef>
            </a:pPr>
            <a:r>
              <a:rPr lang="en-US" sz="2000" b="1" dirty="0">
                <a:latin typeface="IBM Plex Sans" panose="020B0503050203000203" pitchFamily="34" charset="0"/>
              </a:rPr>
              <a:t>Dependency Management  </a:t>
            </a:r>
          </a:p>
          <a:p>
            <a:pPr marL="285750" indent="-285750">
              <a:spcBef>
                <a:spcPts val="1000"/>
              </a:spcBef>
              <a:buFont typeface="Arial" panose="020B0604020202020204" pitchFamily="34" charset="0"/>
              <a:buChar char="•"/>
            </a:pPr>
            <a:r>
              <a:rPr lang="en-US" sz="1600" dirty="0">
                <a:latin typeface="IBM Plex Sans" panose="020B0503050203000203" pitchFamily="34" charset="0"/>
              </a:rPr>
              <a:t>Each release of Spring Boot provides a curated list of dependencies that it supports. </a:t>
            </a:r>
          </a:p>
          <a:p>
            <a:pPr marL="285750" indent="-285750">
              <a:spcBef>
                <a:spcPts val="1000"/>
              </a:spcBef>
              <a:buFont typeface="Arial" panose="020B0604020202020204" pitchFamily="34" charset="0"/>
              <a:buChar char="•"/>
            </a:pPr>
            <a:r>
              <a:rPr lang="en-US" sz="1600" dirty="0">
                <a:latin typeface="IBM Plex Sans" panose="020B0503050203000203" pitchFamily="34" charset="0"/>
              </a:rPr>
              <a:t>In practice, you do not need to provide a version for any of these dependencies in your build configuration, as Spring Boot manages that for you. </a:t>
            </a:r>
          </a:p>
          <a:p>
            <a:pPr marL="285750" indent="-285750">
              <a:spcBef>
                <a:spcPts val="1000"/>
              </a:spcBef>
              <a:buFont typeface="Arial" panose="020B0604020202020204" pitchFamily="34" charset="0"/>
              <a:buChar char="•"/>
            </a:pPr>
            <a:r>
              <a:rPr lang="en-US" sz="1600" dirty="0">
                <a:latin typeface="IBM Plex Sans" panose="020B0503050203000203" pitchFamily="34" charset="0"/>
              </a:rPr>
              <a:t>When you upgrade Spring Boot, these dependencies are upgraded as well in a consistent way.</a:t>
            </a:r>
          </a:p>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43" name="TextBox 42">
            <a:extLst>
              <a:ext uri="{FF2B5EF4-FFF2-40B4-BE49-F238E27FC236}">
                <a16:creationId xmlns:a16="http://schemas.microsoft.com/office/drawing/2014/main" id="{AADA2F13-9437-4672-ADBA-DCB57CE45C35}"/>
              </a:ext>
            </a:extLst>
          </p:cNvPr>
          <p:cNvSpPr txBox="1"/>
          <p:nvPr/>
        </p:nvSpPr>
        <p:spPr>
          <a:xfrm>
            <a:off x="6996331" y="4912545"/>
            <a:ext cx="7268309" cy="2590384"/>
          </a:xfrm>
          <a:prstGeom prst="rect">
            <a:avLst/>
          </a:prstGeom>
        </p:spPr>
        <p:txBody>
          <a:bodyPr wrap="square" lIns="91440" tIns="45720" rIns="91440" bIns="45720" rtlCol="0">
            <a:noAutofit/>
          </a:bodyPr>
          <a:lstStyle/>
          <a:p>
            <a:pPr>
              <a:lnSpc>
                <a:spcPct val="105000"/>
              </a:lnSpc>
              <a:spcBef>
                <a:spcPts val="1000"/>
              </a:spcBef>
            </a:pPr>
            <a:r>
              <a:rPr lang="en-US" sz="2000" b="1" dirty="0">
                <a:latin typeface="IBM Plex Sans" panose="020B0503050203000203" pitchFamily="34" charset="0"/>
              </a:rPr>
              <a:t>Starters </a:t>
            </a:r>
          </a:p>
          <a:p>
            <a:pPr>
              <a:lnSpc>
                <a:spcPct val="105000"/>
              </a:lnSpc>
              <a:spcBef>
                <a:spcPts val="1000"/>
              </a:spcBef>
            </a:pPr>
            <a:endParaRPr lang="en-US" sz="800" b="1" dirty="0">
              <a:latin typeface="IBM Plex Sans" panose="020B0503050203000203" pitchFamily="34" charset="0"/>
            </a:endParaRPr>
          </a:p>
          <a:p>
            <a:pPr marL="285750" indent="-285750">
              <a:buFont typeface="Arial" panose="020B0604020202020204" pitchFamily="34" charset="0"/>
              <a:buChar char="•"/>
            </a:pPr>
            <a:r>
              <a:rPr lang="en-US" sz="1600" dirty="0">
                <a:latin typeface="IBM Plex Sans" panose="020B0503050203000203" pitchFamily="34" charset="0"/>
              </a:rPr>
              <a:t>Starters are a set of convenient dependency descriptors that you can include in your application. </a:t>
            </a:r>
          </a:p>
          <a:p>
            <a:pPr marL="285750" indent="-285750">
              <a:buFont typeface="Arial" panose="020B0604020202020204" pitchFamily="34" charset="0"/>
              <a:buChar char="•"/>
            </a:pPr>
            <a:endParaRPr lang="en-US" sz="1600" dirty="0">
              <a:latin typeface="IBM Plex Sans" panose="020B0503050203000203" pitchFamily="34" charset="0"/>
            </a:endParaRPr>
          </a:p>
          <a:p>
            <a:pPr marL="285750" indent="-285750">
              <a:buFont typeface="Arial" panose="020B0604020202020204" pitchFamily="34" charset="0"/>
              <a:buChar char="•"/>
            </a:pPr>
            <a:r>
              <a:rPr lang="en-US" sz="1600" dirty="0">
                <a:latin typeface="IBM Plex Sans" panose="020B0503050203000203" pitchFamily="34" charset="0"/>
              </a:rPr>
              <a:t>You get a one-stop shop for all the Spring and related technologies that you need without having to hunt through sample code and copy-paste loads of dependency descriptors. </a:t>
            </a:r>
          </a:p>
          <a:p>
            <a:pPr marL="285750" indent="-285750">
              <a:buFont typeface="Arial" panose="020B0604020202020204" pitchFamily="34" charset="0"/>
              <a:buChar char="•"/>
            </a:pPr>
            <a:endParaRPr lang="en-US" sz="800" dirty="0">
              <a:latin typeface="IBM Plex Sans" panose="020B0503050203000203" pitchFamily="34" charset="0"/>
            </a:endParaRPr>
          </a:p>
          <a:p>
            <a:pPr marL="834390" lvl="1" indent="-285750">
              <a:buFont typeface="Wingdings" panose="05000000000000000000" pitchFamily="2" charset="2"/>
              <a:buChar char="§"/>
            </a:pPr>
            <a:r>
              <a:rPr lang="en-US" sz="1600" dirty="0">
                <a:latin typeface="IBM Plex Sans" panose="020B0503050203000203" pitchFamily="34" charset="0"/>
              </a:rPr>
              <a:t>For example, if you want to get started using Spring and JPA for database access, include the spring-boot-starter-data-jpa dependency in your project.</a:t>
            </a:r>
          </a:p>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44" name="Minus Sign 43">
            <a:extLst>
              <a:ext uri="{FF2B5EF4-FFF2-40B4-BE49-F238E27FC236}">
                <a16:creationId xmlns:a16="http://schemas.microsoft.com/office/drawing/2014/main" id="{5103D485-6FD7-455F-8D7F-5E55B12B4D88}"/>
              </a:ext>
            </a:extLst>
          </p:cNvPr>
          <p:cNvSpPr/>
          <p:nvPr/>
        </p:nvSpPr>
        <p:spPr>
          <a:xfrm>
            <a:off x="5760720" y="2516817"/>
            <a:ext cx="9875520" cy="165007"/>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45" name="Minus Sign 44">
            <a:extLst>
              <a:ext uri="{FF2B5EF4-FFF2-40B4-BE49-F238E27FC236}">
                <a16:creationId xmlns:a16="http://schemas.microsoft.com/office/drawing/2014/main" id="{A6410AEC-E1C9-453A-B012-EB33CACAE4A8}"/>
              </a:ext>
            </a:extLst>
          </p:cNvPr>
          <p:cNvSpPr/>
          <p:nvPr/>
        </p:nvSpPr>
        <p:spPr>
          <a:xfrm>
            <a:off x="5760720" y="5242144"/>
            <a:ext cx="9875520" cy="165007"/>
          </a:xfrm>
          <a:prstGeom prst="mathMinu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46" name="Rectangle: Rounded Corners 45">
            <a:extLst>
              <a:ext uri="{FF2B5EF4-FFF2-40B4-BE49-F238E27FC236}">
                <a16:creationId xmlns:a16="http://schemas.microsoft.com/office/drawing/2014/main" id="{64C9618E-EBA4-4554-8582-CD1C94C8A828}"/>
              </a:ext>
            </a:extLst>
          </p:cNvPr>
          <p:cNvSpPr/>
          <p:nvPr/>
        </p:nvSpPr>
        <p:spPr>
          <a:xfrm>
            <a:off x="3992697" y="3534563"/>
            <a:ext cx="1800040" cy="671314"/>
          </a:xfrm>
          <a:prstGeom prst="roundRect">
            <a:avLst/>
          </a:prstGeom>
          <a:solidFill>
            <a:srgbClr val="0061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3600" dirty="0">
                <a:solidFill>
                  <a:schemeClr val="bg2"/>
                </a:solidFill>
                <a:latin typeface="IBM Plex Sans" panose="020B0503050000000000" pitchFamily="34" charset="0"/>
              </a:rPr>
              <a:t>Maven</a:t>
            </a:r>
            <a:endParaRPr lang="en-IN" sz="3600" dirty="0">
              <a:solidFill>
                <a:schemeClr val="bg2"/>
              </a:solidFill>
              <a:latin typeface="IBM Plex Sans" panose="020B0503050000000000" pitchFamily="34" charset="0"/>
            </a:endParaRPr>
          </a:p>
        </p:txBody>
      </p:sp>
      <p:sp>
        <p:nvSpPr>
          <p:cNvPr id="48" name="Rectangle: Rounded Corners 47">
            <a:extLst>
              <a:ext uri="{FF2B5EF4-FFF2-40B4-BE49-F238E27FC236}">
                <a16:creationId xmlns:a16="http://schemas.microsoft.com/office/drawing/2014/main" id="{CE7A1DB2-173D-46DA-90D3-EFE148998EAB}"/>
              </a:ext>
            </a:extLst>
          </p:cNvPr>
          <p:cNvSpPr/>
          <p:nvPr/>
        </p:nvSpPr>
        <p:spPr>
          <a:xfrm>
            <a:off x="4023360" y="4586486"/>
            <a:ext cx="1800040" cy="671314"/>
          </a:xfrm>
          <a:prstGeom prst="roundRect">
            <a:avLst/>
          </a:prstGeom>
          <a:solidFill>
            <a:srgbClr val="0061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3600" dirty="0">
                <a:solidFill>
                  <a:schemeClr val="bg2"/>
                </a:solidFill>
                <a:latin typeface="IBM Plex Sans" panose="020B0503050000000000" pitchFamily="34" charset="0"/>
              </a:rPr>
              <a:t>Gradle</a:t>
            </a:r>
            <a:endParaRPr lang="en-IN" sz="3600" dirty="0">
              <a:solidFill>
                <a:schemeClr val="bg2"/>
              </a:solidFill>
              <a:latin typeface="IBM Plex Sans" panose="020B0503050000000000" pitchFamily="34" charset="0"/>
            </a:endParaRPr>
          </a:p>
        </p:txBody>
      </p:sp>
    </p:spTree>
    <p:extLst>
      <p:ext uri="{BB962C8B-B14F-4D97-AF65-F5344CB8AC3E}">
        <p14:creationId xmlns:p14="http://schemas.microsoft.com/office/powerpoint/2010/main" val="3643323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Spring Boot</a:t>
            </a:r>
          </a:p>
          <a:p>
            <a:endParaRPr lang="en-US" dirty="0"/>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Spring Boot Basics - Locating main application class </a:t>
            </a:r>
            <a:br>
              <a:rPr lang="en-US" dirty="0"/>
            </a:br>
            <a:endParaRPr lang="en-US" dirty="0"/>
          </a:p>
        </p:txBody>
      </p:sp>
      <p:sp>
        <p:nvSpPr>
          <p:cNvPr id="42" name="TextBox 41">
            <a:extLst>
              <a:ext uri="{FF2B5EF4-FFF2-40B4-BE49-F238E27FC236}">
                <a16:creationId xmlns:a16="http://schemas.microsoft.com/office/drawing/2014/main" id="{A86C2757-B590-4E32-9AD8-156EAF846647}"/>
              </a:ext>
            </a:extLst>
          </p:cNvPr>
          <p:cNvSpPr txBox="1"/>
          <p:nvPr/>
        </p:nvSpPr>
        <p:spPr>
          <a:xfrm>
            <a:off x="480683" y="2194560"/>
            <a:ext cx="5737237" cy="5212080"/>
          </a:xfrm>
          <a:prstGeom prst="rect">
            <a:avLst/>
          </a:prstGeom>
        </p:spPr>
        <p:txBody>
          <a:bodyPr wrap="square" lIns="91440" tIns="45720" rIns="91440" bIns="45720" rtlCol="0">
            <a:noAutofit/>
          </a:bodyPr>
          <a:lstStyle/>
          <a:p>
            <a:pPr>
              <a:lnSpc>
                <a:spcPct val="105000"/>
              </a:lnSpc>
              <a:spcBef>
                <a:spcPts val="1000"/>
              </a:spcBef>
            </a:pPr>
            <a:endParaRPr lang="en-US" sz="800" b="1" dirty="0">
              <a:latin typeface="IBM Plex Sans" panose="020B0503050203000203" pitchFamily="34" charset="0"/>
            </a:endParaRPr>
          </a:p>
          <a:p>
            <a:r>
              <a:rPr lang="en-US" sz="1800" dirty="0">
                <a:latin typeface="IBM Plex Sans" panose="020B0503050203000203" pitchFamily="34" charset="0"/>
              </a:rPr>
              <a:t>It is recommended that you locate your main application class in a root package above other classes. </a:t>
            </a:r>
          </a:p>
          <a:p>
            <a:endParaRPr lang="en-US" sz="1800" dirty="0">
              <a:latin typeface="IBM Plex Sans" panose="020B0503050203000203" pitchFamily="34" charset="0"/>
            </a:endParaRPr>
          </a:p>
          <a:p>
            <a:r>
              <a:rPr lang="en-US" sz="1800" dirty="0">
                <a:latin typeface="IBM Plex Sans" panose="020B0503050203000203" pitchFamily="34" charset="0"/>
              </a:rPr>
              <a:t>The @SpringBootApplication annotation is often placed on your main class, and it implicitly defines a base “search package” for certain items. </a:t>
            </a:r>
          </a:p>
          <a:p>
            <a:pPr marL="342900" indent="-342900">
              <a:buFont typeface="Arial" panose="020B0604020202020204" pitchFamily="34" charset="0"/>
              <a:buChar char="•"/>
            </a:pPr>
            <a:endParaRPr lang="en-US" sz="1800" dirty="0">
              <a:latin typeface="IBM Plex Sans" panose="020B0503050203000203" pitchFamily="34" charset="0"/>
            </a:endParaRPr>
          </a:p>
          <a:p>
            <a:pPr marL="834390" lvl="1" indent="-285750">
              <a:buFont typeface="Wingdings" panose="05000000000000000000" pitchFamily="2" charset="2"/>
              <a:buChar char="§"/>
            </a:pPr>
            <a:r>
              <a:rPr lang="en-US" sz="1800" dirty="0">
                <a:latin typeface="IBM Plex Sans" panose="020B0503050203000203" pitchFamily="34" charset="0"/>
              </a:rPr>
              <a:t>For example, if you are writing a JPA application, the package of the @SpringBootApplication annotated class is used to search for @Entity items. </a:t>
            </a:r>
          </a:p>
          <a:p>
            <a:pPr marL="834390" lvl="1" indent="-285750">
              <a:buFont typeface="Wingdings" panose="05000000000000000000" pitchFamily="2" charset="2"/>
              <a:buChar char="§"/>
            </a:pPr>
            <a:endParaRPr lang="en-US" sz="1800" dirty="0">
              <a:latin typeface="IBM Plex Sans" panose="020B0503050203000203" pitchFamily="34" charset="0"/>
            </a:endParaRPr>
          </a:p>
          <a:p>
            <a:r>
              <a:rPr lang="en-US" sz="1800" dirty="0">
                <a:latin typeface="IBM Plex Sans" panose="020B0503050203000203" pitchFamily="34" charset="0"/>
              </a:rPr>
              <a:t>Using a root package also allows component scan to apply only to your project.</a:t>
            </a:r>
          </a:p>
          <a:p>
            <a:pPr>
              <a:lnSpc>
                <a:spcPct val="105000"/>
              </a:lnSpc>
              <a:spcBef>
                <a:spcPts val="1000"/>
              </a:spcBef>
            </a:pPr>
            <a:endParaRPr lang="en-IN" sz="2000" dirty="0">
              <a:solidFill>
                <a:schemeClr val="tx1"/>
              </a:solidFill>
              <a:latin typeface="IBM Plex Sans" charset="0"/>
              <a:ea typeface="IBM Plex Sans" charset="0"/>
              <a:cs typeface="IBM Plex Sans" charset="0"/>
            </a:endParaRPr>
          </a:p>
        </p:txBody>
      </p:sp>
      <p:sp>
        <p:nvSpPr>
          <p:cNvPr id="8" name="Rectangle: Top Corners Rounded 7">
            <a:extLst>
              <a:ext uri="{FF2B5EF4-FFF2-40B4-BE49-F238E27FC236}">
                <a16:creationId xmlns:a16="http://schemas.microsoft.com/office/drawing/2014/main" id="{48C46651-F52B-42E5-8A77-974965B94BD5}"/>
              </a:ext>
            </a:extLst>
          </p:cNvPr>
          <p:cNvSpPr/>
          <p:nvPr/>
        </p:nvSpPr>
        <p:spPr>
          <a:xfrm flipV="1">
            <a:off x="6949440" y="3153015"/>
            <a:ext cx="7269480" cy="4537088"/>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9" name="Rectangle 8">
            <a:extLst>
              <a:ext uri="{FF2B5EF4-FFF2-40B4-BE49-F238E27FC236}">
                <a16:creationId xmlns:a16="http://schemas.microsoft.com/office/drawing/2014/main" id="{B3412633-3026-4F67-AB86-F0112134CC9C}"/>
              </a:ext>
            </a:extLst>
          </p:cNvPr>
          <p:cNvSpPr/>
          <p:nvPr/>
        </p:nvSpPr>
        <p:spPr>
          <a:xfrm>
            <a:off x="6949440" y="2331720"/>
            <a:ext cx="7269480" cy="79139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1" name="TextBox 20">
            <a:extLst>
              <a:ext uri="{FF2B5EF4-FFF2-40B4-BE49-F238E27FC236}">
                <a16:creationId xmlns:a16="http://schemas.microsoft.com/office/drawing/2014/main" id="{CE78C510-07E4-4811-8705-F5155868EDA0}"/>
              </a:ext>
            </a:extLst>
          </p:cNvPr>
          <p:cNvSpPr txBox="1"/>
          <p:nvPr/>
        </p:nvSpPr>
        <p:spPr>
          <a:xfrm>
            <a:off x="7285512" y="3429000"/>
            <a:ext cx="6887688" cy="4114800"/>
          </a:xfrm>
          <a:prstGeom prst="rect">
            <a:avLst/>
          </a:prstGeom>
        </p:spPr>
        <p:txBody>
          <a:bodyPr wrap="square" lIns="91440" tIns="45720" rIns="91440" bIns="45720" rtlCol="0">
            <a:noAutofit/>
          </a:bodyPr>
          <a:lstStyle/>
          <a:p>
            <a:r>
              <a:rPr lang="en-US" sz="1800" dirty="0">
                <a:solidFill>
                  <a:schemeClr val="bg2"/>
                </a:solidFill>
                <a:latin typeface="IBM Plex Sans" panose="020B0503050203000203" pitchFamily="34" charset="0"/>
              </a:rPr>
              <a:t>package com.example.myapplication;</a:t>
            </a:r>
          </a:p>
          <a:p>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import org.springframework.boot.SpringApplication;</a:t>
            </a:r>
          </a:p>
          <a:p>
            <a:r>
              <a:rPr lang="en-US" sz="1800" dirty="0">
                <a:solidFill>
                  <a:schemeClr val="bg2"/>
                </a:solidFill>
                <a:latin typeface="IBM Plex Sans" panose="020B0503050203000203" pitchFamily="34" charset="0"/>
              </a:rPr>
              <a:t>import org.springframework.boot.autoconfigure.SpringBootApplication;</a:t>
            </a:r>
          </a:p>
          <a:p>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@SpringBootApplication</a:t>
            </a:r>
          </a:p>
          <a:p>
            <a:r>
              <a:rPr lang="en-US" sz="1800" dirty="0">
                <a:solidFill>
                  <a:schemeClr val="bg2"/>
                </a:solidFill>
                <a:latin typeface="IBM Plex Sans" panose="020B0503050203000203" pitchFamily="34" charset="0"/>
              </a:rPr>
              <a:t>public class Application {</a:t>
            </a:r>
          </a:p>
          <a:p>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    public static void main(String[] args) {</a:t>
            </a:r>
          </a:p>
          <a:p>
            <a:r>
              <a:rPr lang="en-US" sz="1800" dirty="0">
                <a:solidFill>
                  <a:schemeClr val="bg2"/>
                </a:solidFill>
                <a:latin typeface="IBM Plex Sans" panose="020B0503050203000203" pitchFamily="34" charset="0"/>
              </a:rPr>
              <a:t>        SpringApplication.run(Application.class, args);</a:t>
            </a:r>
          </a:p>
          <a:p>
            <a:r>
              <a:rPr lang="en-US" sz="1800" dirty="0">
                <a:solidFill>
                  <a:schemeClr val="bg2"/>
                </a:solidFill>
                <a:latin typeface="IBM Plex Sans" panose="020B0503050203000203" pitchFamily="34" charset="0"/>
              </a:rPr>
              <a:t>    }</a:t>
            </a:r>
          </a:p>
          <a:p>
            <a:endParaRPr lang="en-US" sz="1800" dirty="0">
              <a:solidFill>
                <a:schemeClr val="bg2"/>
              </a:solidFill>
              <a:latin typeface="IBM Plex Sans" panose="020B0503050203000203" pitchFamily="34" charset="0"/>
            </a:endParaRPr>
          </a:p>
          <a:p>
            <a:r>
              <a:rPr lang="en-US" sz="1800" dirty="0">
                <a:solidFill>
                  <a:schemeClr val="bg2"/>
                </a:solidFill>
                <a:latin typeface="IBM Plex Sans" panose="020B0503050203000203" pitchFamily="34" charset="0"/>
              </a:rPr>
              <a:t>}</a:t>
            </a:r>
          </a:p>
          <a:p>
            <a:pPr>
              <a:lnSpc>
                <a:spcPct val="105000"/>
              </a:lnSpc>
              <a:spcBef>
                <a:spcPts val="1000"/>
              </a:spcBef>
            </a:pPr>
            <a:endParaRPr lang="en-IN" sz="1800" dirty="0">
              <a:solidFill>
                <a:schemeClr val="bg2"/>
              </a:solidFill>
              <a:latin typeface="IBM Plex Sans" panose="020B0503050203000203" pitchFamily="34" charset="0"/>
              <a:ea typeface="IBM Plex Sans" charset="0"/>
              <a:cs typeface="IBM Plex Sans" charset="0"/>
            </a:endParaRPr>
          </a:p>
        </p:txBody>
      </p:sp>
      <p:sp>
        <p:nvSpPr>
          <p:cNvPr id="20" name="TextBox 19">
            <a:extLst>
              <a:ext uri="{FF2B5EF4-FFF2-40B4-BE49-F238E27FC236}">
                <a16:creationId xmlns:a16="http://schemas.microsoft.com/office/drawing/2014/main" id="{0B208DEA-E975-42C2-B51A-AFE8E2A9CD4A}"/>
              </a:ext>
            </a:extLst>
          </p:cNvPr>
          <p:cNvSpPr txBox="1"/>
          <p:nvPr/>
        </p:nvSpPr>
        <p:spPr>
          <a:xfrm>
            <a:off x="7056912" y="2361625"/>
            <a:ext cx="7116288" cy="791391"/>
          </a:xfrm>
          <a:prstGeom prst="rect">
            <a:avLst/>
          </a:prstGeom>
        </p:spPr>
        <p:txBody>
          <a:bodyPr wrap="square" lIns="91440" tIns="45720" rIns="91440" bIns="45720" rtlCol="0">
            <a:noAutofit/>
          </a:bodyPr>
          <a:lstStyle/>
          <a:p>
            <a:r>
              <a:rPr lang="en-US" sz="1800" dirty="0">
                <a:latin typeface="IBM Plex Sans" panose="020B0503050203000203" pitchFamily="34" charset="0"/>
              </a:rPr>
              <a:t>The Application.java file would declare the main method, along with the basic @SpringBootApplication, as follows:</a:t>
            </a:r>
          </a:p>
        </p:txBody>
      </p:sp>
    </p:spTree>
    <p:extLst>
      <p:ext uri="{BB962C8B-B14F-4D97-AF65-F5344CB8AC3E}">
        <p14:creationId xmlns:p14="http://schemas.microsoft.com/office/powerpoint/2010/main" val="1272422770"/>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23344</TotalTime>
  <Words>6665</Words>
  <Application>Microsoft Office PowerPoint</Application>
  <PresentationFormat>Custom</PresentationFormat>
  <Paragraphs>881</Paragraphs>
  <Slides>62</Slides>
  <Notes>50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62</vt:i4>
      </vt:variant>
    </vt:vector>
  </HeadingPairs>
  <TitlesOfParts>
    <vt:vector size="75" baseType="lpstr">
      <vt:lpstr>.AppleSystemUIFont</vt:lpstr>
      <vt:lpstr>Arial</vt:lpstr>
      <vt:lpstr>Arial Regular</vt:lpstr>
      <vt:lpstr>Calibri</vt:lpstr>
      <vt:lpstr>IBM Plex Sans</vt:lpstr>
      <vt:lpstr>IBM Plex Sans Regular</vt:lpstr>
      <vt:lpstr>LucidaGrande</vt:lpstr>
      <vt:lpstr>Wingdings</vt:lpstr>
      <vt:lpstr>1_COVERS</vt:lpstr>
      <vt:lpstr>2_Dark Background</vt:lpstr>
      <vt:lpstr>3_Light Background</vt:lpstr>
      <vt:lpstr>4_Color Block</vt:lpstr>
      <vt:lpstr>4_Light Background</vt:lpstr>
      <vt:lpstr>Spring Boot   Audience: Developer  </vt:lpstr>
      <vt:lpstr>Introductions</vt:lpstr>
      <vt:lpstr>Agenda</vt:lpstr>
      <vt:lpstr>Objectives</vt:lpstr>
      <vt:lpstr>Topic</vt:lpstr>
      <vt:lpstr>Spring Boot - Introduction</vt:lpstr>
      <vt:lpstr>Spring Boot Basics</vt:lpstr>
      <vt:lpstr>Spring Boot Basics - Choosing build systems </vt:lpstr>
      <vt:lpstr>Spring Boot Basics - Locating main application class  </vt:lpstr>
      <vt:lpstr>Spring Boot Basics - Defining configuration classes </vt:lpstr>
      <vt:lpstr>Spring Boot Basics - Using auto configuration</vt:lpstr>
      <vt:lpstr>Spring Boot Basics - Defining Spring beans and dependency injection </vt:lpstr>
      <vt:lpstr>Spring Boot Basics - Using the @SpringBootApplication annotation </vt:lpstr>
      <vt:lpstr>Spring Boot Basics - Running your application</vt:lpstr>
      <vt:lpstr>Spring Boot Basics - Using developer tools </vt:lpstr>
      <vt:lpstr>Spring Boot Basics - Using developer tools (cont’d) </vt:lpstr>
      <vt:lpstr>REST</vt:lpstr>
      <vt:lpstr>REST</vt:lpstr>
      <vt:lpstr>Guiding principles of REST </vt:lpstr>
      <vt:lpstr>Defining operations in terms of HTTP methods </vt:lpstr>
      <vt:lpstr>RESTful implementations</vt:lpstr>
      <vt:lpstr>Spring MVC</vt:lpstr>
      <vt:lpstr>Spring MVC framework - Introduction</vt:lpstr>
      <vt:lpstr>Spring MVC framework - Features</vt:lpstr>
      <vt:lpstr>Spring MVC framework - Features (cont’d)</vt:lpstr>
      <vt:lpstr>Spring MVC framework - Features (cont’d)</vt:lpstr>
      <vt:lpstr>Spring MVC framework - Dispatcher Servlet</vt:lpstr>
      <vt:lpstr>Spring MVC - Implementing controllers</vt:lpstr>
      <vt:lpstr>Spring MVC - Mapping requests With @RequestMapping</vt:lpstr>
      <vt:lpstr>Spring MVC - URI template patterns</vt:lpstr>
      <vt:lpstr>Spring MVC - Media type</vt:lpstr>
      <vt:lpstr>Spring MVC - Media type (cont’d)</vt:lpstr>
      <vt:lpstr>Spring MVC - Binding request parameters to method parameters with @RequestParam</vt:lpstr>
      <vt:lpstr>Spring MVC - Mapping the request body with the @RequestBody annotation</vt:lpstr>
      <vt:lpstr>Spring MVC - Mapping the response body with the @ResponseBody annotation</vt:lpstr>
      <vt:lpstr>Spring MVC - Creating REST controllers with the @RestController annotation     </vt:lpstr>
      <vt:lpstr>Spring MVC - Using @SessionAttributes to store model attributes in the HTTP session between requests</vt:lpstr>
      <vt:lpstr>Spring MVC - Mapping request header attributes with the @RequestHeader annotation</vt:lpstr>
      <vt:lpstr>Spring MVC - Asynchronous Request Processing</vt:lpstr>
      <vt:lpstr>Spring MVC - Building URIs        </vt:lpstr>
      <vt:lpstr>Spring MVC - @ExceptionHandler       </vt:lpstr>
      <vt:lpstr>Spring MVC - Reference       </vt:lpstr>
      <vt:lpstr>Spring Data Repository</vt:lpstr>
      <vt:lpstr>Spring Data Repository - Core concepts       </vt:lpstr>
      <vt:lpstr>Spring Data Repository - Core concepts (cont’d)        </vt:lpstr>
      <vt:lpstr>Spring Data Repository - PagingAndSortingRepository        </vt:lpstr>
      <vt:lpstr>Spring Data Repository - Query methods       </vt:lpstr>
      <vt:lpstr>Spring Data Repository - Query methods (cont’d)       </vt:lpstr>
      <vt:lpstr>Spring Data Repository - Fine-tuning repository definition          </vt:lpstr>
      <vt:lpstr>Spring Data Repository - Defining query methods       </vt:lpstr>
      <vt:lpstr>Spring Data Repository - Defining query methods - Query creation       </vt:lpstr>
      <vt:lpstr>Spring Data Repository - Property expressions       </vt:lpstr>
      <vt:lpstr>Spring Data Repository - Special parameter handling    </vt:lpstr>
      <vt:lpstr>Spring Data Repository - Creating repository instances    </vt:lpstr>
      <vt:lpstr>Spring Data Repository - Custom implementations for Spring Data Repositories    </vt:lpstr>
      <vt:lpstr>Spring Data Repository - Using Pageable as controller method argument    </vt:lpstr>
      <vt:lpstr>Spring Data Repository - Web pagination    </vt:lpstr>
      <vt:lpstr>Spring Data Repository - Reference       </vt:lpstr>
      <vt:lpstr>Q&amp;A</vt:lpstr>
      <vt:lpstr>Summary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JURY TALUKDAR</cp:lastModifiedBy>
  <cp:revision>834</cp:revision>
  <cp:lastPrinted>2017-10-24T19:02:10Z</cp:lastPrinted>
  <dcterms:created xsi:type="dcterms:W3CDTF">2017-10-15T17:28:19Z</dcterms:created>
  <dcterms:modified xsi:type="dcterms:W3CDTF">2020-02-13T09:32:16Z</dcterms:modified>
</cp:coreProperties>
</file>